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Staatliches" panose="020B0600000101010101" charset="0"/>
      <p:regular r:id="rId24"/>
    </p:embeddedFont>
    <p:embeddedFont>
      <p:font typeface="Bebas Neue" panose="020B0600000101010101" charset="0"/>
      <p:regular r:id="rId25"/>
    </p:embeddedFont>
    <p:embeddedFont>
      <p:font typeface="Jua" panose="020B0600000101010101" charset="-127"/>
      <p:regular r:id="rId26"/>
    </p:embeddedFont>
    <p:embeddedFont>
      <p:font typeface="PT Sans" panose="020B0600000101010101" charset="0"/>
      <p:regular r:id="rId27"/>
      <p:bold r:id="rId28"/>
      <p:italic r:id="rId29"/>
      <p:boldItalic r:id="rId30"/>
    </p:embeddedFont>
    <p:embeddedFont>
      <p:font typeface="Manjari" panose="020B0600000101010101" charset="0"/>
      <p:regular r:id="rId31"/>
      <p:bold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jzZfzecS0Sp37zBp8xkM/2Emfs0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335BAFF-0AEE-4AD2-A87D-554436CE9A3D}">
  <a:tblStyle styleId="{6335BAFF-0AEE-4AD2-A87D-554436CE9A3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61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4" name="Google Shape;43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7" name="Google Shape;75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2df6e779df3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6" name="Google Shape;836;g2df6e779df3_2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2" name="Google Shape;85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2df6e779df3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5" name="Google Shape;875;g2df6e779df3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2df6e779df3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5" name="Google Shape;885;g2df6e779df3_2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2df6e779df3_2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3" name="Google Shape;893;g2df6e779df3_2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2df6e779df3_2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1" name="Google Shape;901;g2df6e779df3_2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2df6e779df3_4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0" name="Google Shape;910;g2df6e779df3_4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1" name="Google Shape;92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7" name="Google Shape;987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2" name="Google Shape;47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9" name="Google Shape;1019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9" name="Google Shape;1029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5" name="Google Shape;5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4" name="Google Shape;57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8" name="Google Shape;59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2" name="Google Shape;64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9" name="Google Shape;64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9" name="Google Shape;7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0" name="Google Shape;72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C8F2F3">
                <a:alpha val="45490"/>
              </a:srgbClr>
            </a:gs>
            <a:gs pos="58000">
              <a:srgbClr val="57B8D5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1"/>
          <p:cNvSpPr txBox="1">
            <a:spLocks noGrp="1"/>
          </p:cNvSpPr>
          <p:nvPr>
            <p:ph type="ctrTitle"/>
          </p:nvPr>
        </p:nvSpPr>
        <p:spPr>
          <a:xfrm>
            <a:off x="1121700" y="539500"/>
            <a:ext cx="6900600" cy="18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51"/>
          <p:cNvSpPr txBox="1">
            <a:spLocks noGrp="1"/>
          </p:cNvSpPr>
          <p:nvPr>
            <p:ph type="subTitle" idx="1"/>
          </p:nvPr>
        </p:nvSpPr>
        <p:spPr>
          <a:xfrm>
            <a:off x="2187450" y="2435188"/>
            <a:ext cx="4769100" cy="386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Manjari"/>
                <a:ea typeface="Manjari"/>
                <a:cs typeface="Manjari"/>
                <a:sym typeface="Manja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51"/>
          <p:cNvSpPr/>
          <p:nvPr/>
        </p:nvSpPr>
        <p:spPr>
          <a:xfrm rot="-281717">
            <a:off x="-700570" y="31427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51"/>
          <p:cNvSpPr/>
          <p:nvPr/>
        </p:nvSpPr>
        <p:spPr>
          <a:xfrm rot="452126">
            <a:off x="6164311" y="-170911"/>
            <a:ext cx="3265477" cy="1016110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2B93B3">
                <a:alpha val="60000"/>
              </a:srgbClr>
            </a:gs>
            <a:gs pos="46000">
              <a:srgbClr val="2B93B3">
                <a:alpha val="78823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0"/>
          <p:cNvSpPr txBox="1">
            <a:spLocks noGrp="1"/>
          </p:cNvSpPr>
          <p:nvPr>
            <p:ph type="title"/>
          </p:nvPr>
        </p:nvSpPr>
        <p:spPr>
          <a:xfrm>
            <a:off x="1239488" y="2676524"/>
            <a:ext cx="27426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28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60"/>
          <p:cNvSpPr txBox="1">
            <a:spLocks noGrp="1"/>
          </p:cNvSpPr>
          <p:nvPr>
            <p:ph type="title" idx="2"/>
          </p:nvPr>
        </p:nvSpPr>
        <p:spPr>
          <a:xfrm>
            <a:off x="5161919" y="2676524"/>
            <a:ext cx="27426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28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60"/>
          <p:cNvSpPr txBox="1">
            <a:spLocks noGrp="1"/>
          </p:cNvSpPr>
          <p:nvPr>
            <p:ph type="subTitle" idx="1"/>
          </p:nvPr>
        </p:nvSpPr>
        <p:spPr>
          <a:xfrm>
            <a:off x="5161928" y="3093025"/>
            <a:ext cx="2742600" cy="10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60"/>
          <p:cNvSpPr txBox="1">
            <a:spLocks noGrp="1"/>
          </p:cNvSpPr>
          <p:nvPr>
            <p:ph type="subTitle" idx="3"/>
          </p:nvPr>
        </p:nvSpPr>
        <p:spPr>
          <a:xfrm>
            <a:off x="1239500" y="3093025"/>
            <a:ext cx="2742600" cy="10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9" name="Google Shape;179;p60"/>
          <p:cNvSpPr txBox="1">
            <a:spLocks noGrp="1"/>
          </p:cNvSpPr>
          <p:nvPr>
            <p:ph type="title" idx="4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60"/>
          <p:cNvSpPr/>
          <p:nvPr/>
        </p:nvSpPr>
        <p:spPr>
          <a:xfrm rot="-281717">
            <a:off x="-700570" y="31427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60"/>
          <p:cNvSpPr/>
          <p:nvPr/>
        </p:nvSpPr>
        <p:spPr>
          <a:xfrm rot="452126">
            <a:off x="6164311" y="-170911"/>
            <a:ext cx="3265477" cy="1016110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2" name="Google Shape;182;p60"/>
          <p:cNvGrpSpPr/>
          <p:nvPr/>
        </p:nvGrpSpPr>
        <p:grpSpPr>
          <a:xfrm rot="1808061">
            <a:off x="7778354" y="767635"/>
            <a:ext cx="3854675" cy="1195630"/>
            <a:chOff x="-3854900" y="873625"/>
            <a:chExt cx="3854900" cy="1195700"/>
          </a:xfrm>
        </p:grpSpPr>
        <p:sp>
          <p:nvSpPr>
            <p:cNvPr id="183" name="Google Shape;183;p60"/>
            <p:cNvSpPr/>
            <p:nvPr/>
          </p:nvSpPr>
          <p:spPr>
            <a:xfrm>
              <a:off x="-3151300" y="873625"/>
              <a:ext cx="3151300" cy="119570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60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60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60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60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60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60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60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60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60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0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60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60"/>
          <p:cNvGrpSpPr/>
          <p:nvPr/>
        </p:nvGrpSpPr>
        <p:grpSpPr>
          <a:xfrm rot="3534451" flipH="1">
            <a:off x="-1979418" y="-975635"/>
            <a:ext cx="2464500" cy="3153672"/>
            <a:chOff x="4839100" y="2643113"/>
            <a:chExt cx="2464600" cy="3153800"/>
          </a:xfrm>
        </p:grpSpPr>
        <p:sp>
          <p:nvSpPr>
            <p:cNvPr id="196" name="Google Shape;196;p60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7" name="Google Shape;197;p60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198" name="Google Shape;198;p60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60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60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60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60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60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60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60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60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60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60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_1">
    <p:bg>
      <p:bgPr>
        <a:gradFill>
          <a:gsLst>
            <a:gs pos="0">
              <a:srgbClr val="C8F2F3">
                <a:alpha val="45490"/>
              </a:srgbClr>
            </a:gs>
            <a:gs pos="13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3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61"/>
          <p:cNvSpPr txBox="1">
            <a:spLocks noGrp="1"/>
          </p:cNvSpPr>
          <p:nvPr>
            <p:ph type="title"/>
          </p:nvPr>
        </p:nvSpPr>
        <p:spPr>
          <a:xfrm>
            <a:off x="2038200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61"/>
          <p:cNvSpPr txBox="1">
            <a:spLocks noGrp="1"/>
          </p:cNvSpPr>
          <p:nvPr>
            <p:ph type="title" idx="2"/>
          </p:nvPr>
        </p:nvSpPr>
        <p:spPr>
          <a:xfrm>
            <a:off x="2038200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61"/>
          <p:cNvSpPr txBox="1">
            <a:spLocks noGrp="1"/>
          </p:cNvSpPr>
          <p:nvPr>
            <p:ph type="subTitle" idx="1"/>
          </p:nvPr>
        </p:nvSpPr>
        <p:spPr>
          <a:xfrm>
            <a:off x="2038200" y="3488270"/>
            <a:ext cx="5067600" cy="42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61"/>
          <p:cNvSpPr/>
          <p:nvPr/>
        </p:nvSpPr>
        <p:spPr>
          <a:xfrm rot="281752" flipH="1">
            <a:off x="5992763" y="108410"/>
            <a:ext cx="3773452" cy="1141587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_1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62"/>
          <p:cNvSpPr txBox="1">
            <a:spLocks noGrp="1"/>
          </p:cNvSpPr>
          <p:nvPr>
            <p:ph type="subTitle" idx="1"/>
          </p:nvPr>
        </p:nvSpPr>
        <p:spPr>
          <a:xfrm>
            <a:off x="861100" y="2363935"/>
            <a:ext cx="2051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62"/>
          <p:cNvSpPr txBox="1">
            <a:spLocks noGrp="1"/>
          </p:cNvSpPr>
          <p:nvPr>
            <p:ph type="subTitle" idx="2"/>
          </p:nvPr>
        </p:nvSpPr>
        <p:spPr>
          <a:xfrm>
            <a:off x="3546300" y="2363935"/>
            <a:ext cx="2051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62"/>
          <p:cNvSpPr txBox="1">
            <a:spLocks noGrp="1"/>
          </p:cNvSpPr>
          <p:nvPr>
            <p:ph type="subTitle" idx="3"/>
          </p:nvPr>
        </p:nvSpPr>
        <p:spPr>
          <a:xfrm>
            <a:off x="6235699" y="2363935"/>
            <a:ext cx="2047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62"/>
          <p:cNvSpPr txBox="1">
            <a:spLocks noGrp="1"/>
          </p:cNvSpPr>
          <p:nvPr>
            <p:ph type="subTitle" idx="4"/>
          </p:nvPr>
        </p:nvSpPr>
        <p:spPr>
          <a:xfrm>
            <a:off x="861100" y="4127026"/>
            <a:ext cx="2051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62"/>
          <p:cNvSpPr txBox="1">
            <a:spLocks noGrp="1"/>
          </p:cNvSpPr>
          <p:nvPr>
            <p:ph type="subTitle" idx="5"/>
          </p:nvPr>
        </p:nvSpPr>
        <p:spPr>
          <a:xfrm>
            <a:off x="3546300" y="4127026"/>
            <a:ext cx="2051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62"/>
          <p:cNvSpPr txBox="1">
            <a:spLocks noGrp="1"/>
          </p:cNvSpPr>
          <p:nvPr>
            <p:ph type="subTitle" idx="6"/>
          </p:nvPr>
        </p:nvSpPr>
        <p:spPr>
          <a:xfrm>
            <a:off x="6235699" y="4127026"/>
            <a:ext cx="2047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62"/>
          <p:cNvSpPr txBox="1">
            <a:spLocks noGrp="1"/>
          </p:cNvSpPr>
          <p:nvPr>
            <p:ph type="subTitle" idx="7"/>
          </p:nvPr>
        </p:nvSpPr>
        <p:spPr>
          <a:xfrm>
            <a:off x="861100" y="2016900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3" name="Google Shape;223;p62"/>
          <p:cNvSpPr txBox="1">
            <a:spLocks noGrp="1"/>
          </p:cNvSpPr>
          <p:nvPr>
            <p:ph type="subTitle" idx="8"/>
          </p:nvPr>
        </p:nvSpPr>
        <p:spPr>
          <a:xfrm>
            <a:off x="3546300" y="2016900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4" name="Google Shape;224;p62"/>
          <p:cNvSpPr txBox="1">
            <a:spLocks noGrp="1"/>
          </p:cNvSpPr>
          <p:nvPr>
            <p:ph type="subTitle" idx="9"/>
          </p:nvPr>
        </p:nvSpPr>
        <p:spPr>
          <a:xfrm>
            <a:off x="6235699" y="2016900"/>
            <a:ext cx="20472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5" name="Google Shape;225;p62"/>
          <p:cNvSpPr txBox="1">
            <a:spLocks noGrp="1"/>
          </p:cNvSpPr>
          <p:nvPr>
            <p:ph type="subTitle" idx="13"/>
          </p:nvPr>
        </p:nvSpPr>
        <p:spPr>
          <a:xfrm>
            <a:off x="861100" y="3777538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6" name="Google Shape;226;p62"/>
          <p:cNvSpPr txBox="1">
            <a:spLocks noGrp="1"/>
          </p:cNvSpPr>
          <p:nvPr>
            <p:ph type="subTitle" idx="14"/>
          </p:nvPr>
        </p:nvSpPr>
        <p:spPr>
          <a:xfrm>
            <a:off x="3546300" y="3777538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7" name="Google Shape;227;p62"/>
          <p:cNvSpPr txBox="1">
            <a:spLocks noGrp="1"/>
          </p:cNvSpPr>
          <p:nvPr>
            <p:ph type="subTitle" idx="15"/>
          </p:nvPr>
        </p:nvSpPr>
        <p:spPr>
          <a:xfrm>
            <a:off x="6235699" y="3777538"/>
            <a:ext cx="20472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8" name="Google Shape;228;p62"/>
          <p:cNvSpPr/>
          <p:nvPr/>
        </p:nvSpPr>
        <p:spPr>
          <a:xfrm rot="-1609026">
            <a:off x="-339306" y="-36747"/>
            <a:ext cx="2588119" cy="805339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62"/>
          <p:cNvSpPr/>
          <p:nvPr/>
        </p:nvSpPr>
        <p:spPr>
          <a:xfrm rot="68535">
            <a:off x="8242110" y="1084168"/>
            <a:ext cx="1930477" cy="1265469"/>
          </a:xfrm>
          <a:custGeom>
            <a:avLst/>
            <a:gdLst/>
            <a:ahLst/>
            <a:cxnLst/>
            <a:rect l="l" t="t" r="r" b="b"/>
            <a:pathLst>
              <a:path w="21350" h="13995" extrusionOk="0">
                <a:moveTo>
                  <a:pt x="6772" y="0"/>
                </a:moveTo>
                <a:cubicBezTo>
                  <a:pt x="5893" y="0"/>
                  <a:pt x="5005" y="368"/>
                  <a:pt x="4365" y="1153"/>
                </a:cubicBezTo>
                <a:cubicBezTo>
                  <a:pt x="3759" y="597"/>
                  <a:pt x="2935" y="316"/>
                  <a:pt x="2112" y="316"/>
                </a:cubicBezTo>
                <a:cubicBezTo>
                  <a:pt x="1348" y="316"/>
                  <a:pt x="586" y="558"/>
                  <a:pt x="1" y="1046"/>
                </a:cubicBezTo>
                <a:cubicBezTo>
                  <a:pt x="6427" y="2596"/>
                  <a:pt x="12234" y="6078"/>
                  <a:pt x="16622" y="11038"/>
                </a:cubicBezTo>
                <a:cubicBezTo>
                  <a:pt x="17278" y="11789"/>
                  <a:pt x="18101" y="13340"/>
                  <a:pt x="19019" y="13781"/>
                </a:cubicBezTo>
                <a:cubicBezTo>
                  <a:pt x="19328" y="13928"/>
                  <a:pt x="19582" y="13994"/>
                  <a:pt x="19788" y="13994"/>
                </a:cubicBezTo>
                <a:cubicBezTo>
                  <a:pt x="21350" y="13994"/>
                  <a:pt x="20188" y="10201"/>
                  <a:pt x="19556" y="9190"/>
                </a:cubicBezTo>
                <a:cubicBezTo>
                  <a:pt x="18206" y="7047"/>
                  <a:pt x="15877" y="5260"/>
                  <a:pt x="13438" y="5260"/>
                </a:cubicBezTo>
                <a:cubicBezTo>
                  <a:pt x="13054" y="5260"/>
                  <a:pt x="12668" y="5304"/>
                  <a:pt x="12282" y="5398"/>
                </a:cubicBezTo>
                <a:cubicBezTo>
                  <a:pt x="12342" y="4456"/>
                  <a:pt x="11746" y="3598"/>
                  <a:pt x="10851" y="3312"/>
                </a:cubicBezTo>
                <a:cubicBezTo>
                  <a:pt x="10613" y="3240"/>
                  <a:pt x="10350" y="3204"/>
                  <a:pt x="10160" y="3061"/>
                </a:cubicBezTo>
                <a:cubicBezTo>
                  <a:pt x="9909" y="2858"/>
                  <a:pt x="9850" y="2501"/>
                  <a:pt x="9754" y="2191"/>
                </a:cubicBezTo>
                <a:cubicBezTo>
                  <a:pt x="9316" y="783"/>
                  <a:pt x="8054" y="0"/>
                  <a:pt x="6772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62"/>
          <p:cNvSpPr/>
          <p:nvPr/>
        </p:nvSpPr>
        <p:spPr>
          <a:xfrm rot="-1541076">
            <a:off x="-166600" y="4689484"/>
            <a:ext cx="1685393" cy="84517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62"/>
          <p:cNvSpPr/>
          <p:nvPr/>
        </p:nvSpPr>
        <p:spPr>
          <a:xfrm rot="717355">
            <a:off x="7071130" y="138966"/>
            <a:ext cx="2588187" cy="805313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2" name="Google Shape;232;p62"/>
          <p:cNvGrpSpPr/>
          <p:nvPr/>
        </p:nvGrpSpPr>
        <p:grpSpPr>
          <a:xfrm>
            <a:off x="-221853" y="268169"/>
            <a:ext cx="1234138" cy="4763144"/>
            <a:chOff x="-174228" y="801569"/>
            <a:chExt cx="1234138" cy="4763144"/>
          </a:xfrm>
        </p:grpSpPr>
        <p:sp>
          <p:nvSpPr>
            <p:cNvPr id="233" name="Google Shape;233;p62"/>
            <p:cNvSpPr/>
            <p:nvPr/>
          </p:nvSpPr>
          <p:spPr>
            <a:xfrm rot="5400000" flipH="1">
              <a:off x="-1515075" y="3163913"/>
              <a:ext cx="3839725" cy="961875"/>
            </a:xfrm>
            <a:custGeom>
              <a:avLst/>
              <a:gdLst/>
              <a:ahLst/>
              <a:cxnLst/>
              <a:rect l="l" t="t" r="r" b="b"/>
              <a:pathLst>
                <a:path w="153589" h="38475" extrusionOk="0">
                  <a:moveTo>
                    <a:pt x="9616" y="1"/>
                  </a:moveTo>
                  <a:cubicBezTo>
                    <a:pt x="9559" y="1"/>
                    <a:pt x="9498" y="18"/>
                    <a:pt x="9436" y="58"/>
                  </a:cubicBezTo>
                  <a:cubicBezTo>
                    <a:pt x="8737" y="434"/>
                    <a:pt x="8065" y="891"/>
                    <a:pt x="7420" y="1375"/>
                  </a:cubicBezTo>
                  <a:cubicBezTo>
                    <a:pt x="7259" y="1483"/>
                    <a:pt x="7232" y="1671"/>
                    <a:pt x="7339" y="1832"/>
                  </a:cubicBezTo>
                  <a:cubicBezTo>
                    <a:pt x="7420" y="1913"/>
                    <a:pt x="7501" y="1966"/>
                    <a:pt x="7608" y="1966"/>
                  </a:cubicBezTo>
                  <a:lnTo>
                    <a:pt x="7635" y="1966"/>
                  </a:lnTo>
                  <a:cubicBezTo>
                    <a:pt x="7689" y="1966"/>
                    <a:pt x="7770" y="1940"/>
                    <a:pt x="7823" y="1913"/>
                  </a:cubicBezTo>
                  <a:cubicBezTo>
                    <a:pt x="8442" y="1429"/>
                    <a:pt x="9087" y="1025"/>
                    <a:pt x="9759" y="649"/>
                  </a:cubicBezTo>
                  <a:cubicBezTo>
                    <a:pt x="10096" y="447"/>
                    <a:pt x="9907" y="1"/>
                    <a:pt x="9616" y="1"/>
                  </a:cubicBezTo>
                  <a:close/>
                  <a:moveTo>
                    <a:pt x="5818" y="2815"/>
                  </a:moveTo>
                  <a:cubicBezTo>
                    <a:pt x="5741" y="2815"/>
                    <a:pt x="5663" y="2842"/>
                    <a:pt x="5592" y="2907"/>
                  </a:cubicBezTo>
                  <a:cubicBezTo>
                    <a:pt x="5027" y="3472"/>
                    <a:pt x="4490" y="4063"/>
                    <a:pt x="4006" y="4682"/>
                  </a:cubicBezTo>
                  <a:cubicBezTo>
                    <a:pt x="3871" y="4843"/>
                    <a:pt x="3898" y="5031"/>
                    <a:pt x="4060" y="5166"/>
                  </a:cubicBezTo>
                  <a:cubicBezTo>
                    <a:pt x="4113" y="5219"/>
                    <a:pt x="4167" y="5219"/>
                    <a:pt x="4248" y="5246"/>
                  </a:cubicBezTo>
                  <a:cubicBezTo>
                    <a:pt x="4355" y="5246"/>
                    <a:pt x="4463" y="5192"/>
                    <a:pt x="4517" y="5112"/>
                  </a:cubicBezTo>
                  <a:cubicBezTo>
                    <a:pt x="5000" y="4520"/>
                    <a:pt x="5511" y="3929"/>
                    <a:pt x="6076" y="3391"/>
                  </a:cubicBezTo>
                  <a:cubicBezTo>
                    <a:pt x="6328" y="3160"/>
                    <a:pt x="6088" y="2815"/>
                    <a:pt x="5818" y="2815"/>
                  </a:cubicBezTo>
                  <a:close/>
                  <a:moveTo>
                    <a:pt x="62681" y="5586"/>
                  </a:moveTo>
                  <a:cubicBezTo>
                    <a:pt x="62077" y="5586"/>
                    <a:pt x="61477" y="5616"/>
                    <a:pt x="60892" y="5676"/>
                  </a:cubicBezTo>
                  <a:cubicBezTo>
                    <a:pt x="60444" y="5703"/>
                    <a:pt x="60461" y="6349"/>
                    <a:pt x="60893" y="6349"/>
                  </a:cubicBezTo>
                  <a:cubicBezTo>
                    <a:pt x="60901" y="6349"/>
                    <a:pt x="60910" y="6349"/>
                    <a:pt x="60919" y="6349"/>
                  </a:cubicBezTo>
                  <a:lnTo>
                    <a:pt x="60973" y="6349"/>
                  </a:lnTo>
                  <a:cubicBezTo>
                    <a:pt x="61753" y="6268"/>
                    <a:pt x="62505" y="6268"/>
                    <a:pt x="63285" y="6268"/>
                  </a:cubicBezTo>
                  <a:cubicBezTo>
                    <a:pt x="63473" y="6268"/>
                    <a:pt x="63608" y="6133"/>
                    <a:pt x="63608" y="5945"/>
                  </a:cubicBezTo>
                  <a:cubicBezTo>
                    <a:pt x="63608" y="5757"/>
                    <a:pt x="63473" y="5596"/>
                    <a:pt x="63285" y="5596"/>
                  </a:cubicBezTo>
                  <a:cubicBezTo>
                    <a:pt x="63083" y="5589"/>
                    <a:pt x="62882" y="5586"/>
                    <a:pt x="62681" y="5586"/>
                  </a:cubicBezTo>
                  <a:close/>
                  <a:moveTo>
                    <a:pt x="65581" y="5831"/>
                  </a:moveTo>
                  <a:cubicBezTo>
                    <a:pt x="65207" y="5831"/>
                    <a:pt x="65112" y="6434"/>
                    <a:pt x="65543" y="6510"/>
                  </a:cubicBezTo>
                  <a:cubicBezTo>
                    <a:pt x="66296" y="6644"/>
                    <a:pt x="67049" y="6832"/>
                    <a:pt x="67775" y="7074"/>
                  </a:cubicBezTo>
                  <a:cubicBezTo>
                    <a:pt x="67801" y="7074"/>
                    <a:pt x="67828" y="7101"/>
                    <a:pt x="67882" y="7101"/>
                  </a:cubicBezTo>
                  <a:cubicBezTo>
                    <a:pt x="67906" y="7106"/>
                    <a:pt x="67930" y="7108"/>
                    <a:pt x="67952" y="7108"/>
                  </a:cubicBezTo>
                  <a:cubicBezTo>
                    <a:pt x="68326" y="7108"/>
                    <a:pt x="68421" y="6505"/>
                    <a:pt x="67990" y="6429"/>
                  </a:cubicBezTo>
                  <a:cubicBezTo>
                    <a:pt x="67237" y="6160"/>
                    <a:pt x="66457" y="5972"/>
                    <a:pt x="65651" y="5838"/>
                  </a:cubicBezTo>
                  <a:cubicBezTo>
                    <a:pt x="65627" y="5833"/>
                    <a:pt x="65603" y="5831"/>
                    <a:pt x="65581" y="5831"/>
                  </a:cubicBezTo>
                  <a:close/>
                  <a:moveTo>
                    <a:pt x="58617" y="6014"/>
                  </a:moveTo>
                  <a:cubicBezTo>
                    <a:pt x="58588" y="6014"/>
                    <a:pt x="58558" y="6018"/>
                    <a:pt x="58527" y="6026"/>
                  </a:cubicBezTo>
                  <a:cubicBezTo>
                    <a:pt x="57747" y="6187"/>
                    <a:pt x="56967" y="6375"/>
                    <a:pt x="56214" y="6617"/>
                  </a:cubicBezTo>
                  <a:cubicBezTo>
                    <a:pt x="55775" y="6669"/>
                    <a:pt x="55858" y="7292"/>
                    <a:pt x="56247" y="7292"/>
                  </a:cubicBezTo>
                  <a:cubicBezTo>
                    <a:pt x="56263" y="7292"/>
                    <a:pt x="56279" y="7292"/>
                    <a:pt x="56295" y="7289"/>
                  </a:cubicBezTo>
                  <a:cubicBezTo>
                    <a:pt x="56349" y="7289"/>
                    <a:pt x="56376" y="7263"/>
                    <a:pt x="56403" y="7263"/>
                  </a:cubicBezTo>
                  <a:cubicBezTo>
                    <a:pt x="57155" y="7021"/>
                    <a:pt x="57908" y="6832"/>
                    <a:pt x="58661" y="6698"/>
                  </a:cubicBezTo>
                  <a:cubicBezTo>
                    <a:pt x="59059" y="6598"/>
                    <a:pt x="58973" y="6014"/>
                    <a:pt x="58617" y="6014"/>
                  </a:cubicBezTo>
                  <a:close/>
                  <a:moveTo>
                    <a:pt x="54073" y="7407"/>
                  </a:moveTo>
                  <a:cubicBezTo>
                    <a:pt x="54035" y="7407"/>
                    <a:pt x="53996" y="7413"/>
                    <a:pt x="53956" y="7424"/>
                  </a:cubicBezTo>
                  <a:cubicBezTo>
                    <a:pt x="53741" y="7531"/>
                    <a:pt x="53499" y="7612"/>
                    <a:pt x="53284" y="7720"/>
                  </a:cubicBezTo>
                  <a:cubicBezTo>
                    <a:pt x="52800" y="7935"/>
                    <a:pt x="52289" y="8177"/>
                    <a:pt x="51806" y="8419"/>
                  </a:cubicBezTo>
                  <a:cubicBezTo>
                    <a:pt x="51644" y="8499"/>
                    <a:pt x="51564" y="8714"/>
                    <a:pt x="51671" y="8876"/>
                  </a:cubicBezTo>
                  <a:cubicBezTo>
                    <a:pt x="51725" y="8983"/>
                    <a:pt x="51832" y="9064"/>
                    <a:pt x="51967" y="9064"/>
                  </a:cubicBezTo>
                  <a:cubicBezTo>
                    <a:pt x="52021" y="9064"/>
                    <a:pt x="52074" y="9037"/>
                    <a:pt x="52101" y="9010"/>
                  </a:cubicBezTo>
                  <a:cubicBezTo>
                    <a:pt x="52585" y="8768"/>
                    <a:pt x="53069" y="8553"/>
                    <a:pt x="53553" y="8338"/>
                  </a:cubicBezTo>
                  <a:cubicBezTo>
                    <a:pt x="53768" y="8230"/>
                    <a:pt x="53983" y="8150"/>
                    <a:pt x="54225" y="8042"/>
                  </a:cubicBezTo>
                  <a:cubicBezTo>
                    <a:pt x="54386" y="7988"/>
                    <a:pt x="54467" y="7773"/>
                    <a:pt x="54413" y="7612"/>
                  </a:cubicBezTo>
                  <a:cubicBezTo>
                    <a:pt x="54349" y="7484"/>
                    <a:pt x="54218" y="7407"/>
                    <a:pt x="54073" y="7407"/>
                  </a:cubicBezTo>
                  <a:close/>
                  <a:moveTo>
                    <a:pt x="2828" y="6509"/>
                  </a:moveTo>
                  <a:cubicBezTo>
                    <a:pt x="2735" y="6509"/>
                    <a:pt x="2652" y="6548"/>
                    <a:pt x="2608" y="6644"/>
                  </a:cubicBezTo>
                  <a:cubicBezTo>
                    <a:pt x="2205" y="7343"/>
                    <a:pt x="1828" y="8042"/>
                    <a:pt x="1506" y="8768"/>
                  </a:cubicBezTo>
                  <a:cubicBezTo>
                    <a:pt x="1425" y="8956"/>
                    <a:pt x="1506" y="9144"/>
                    <a:pt x="1667" y="9225"/>
                  </a:cubicBezTo>
                  <a:cubicBezTo>
                    <a:pt x="1721" y="9225"/>
                    <a:pt x="1748" y="9252"/>
                    <a:pt x="1801" y="9252"/>
                  </a:cubicBezTo>
                  <a:cubicBezTo>
                    <a:pt x="1936" y="9252"/>
                    <a:pt x="2070" y="9144"/>
                    <a:pt x="2124" y="9037"/>
                  </a:cubicBezTo>
                  <a:cubicBezTo>
                    <a:pt x="2420" y="8338"/>
                    <a:pt x="2796" y="7639"/>
                    <a:pt x="3199" y="6994"/>
                  </a:cubicBezTo>
                  <a:cubicBezTo>
                    <a:pt x="3375" y="6779"/>
                    <a:pt x="3070" y="6509"/>
                    <a:pt x="2828" y="6509"/>
                  </a:cubicBezTo>
                  <a:close/>
                  <a:moveTo>
                    <a:pt x="70014" y="7343"/>
                  </a:moveTo>
                  <a:cubicBezTo>
                    <a:pt x="69702" y="7343"/>
                    <a:pt x="69508" y="7829"/>
                    <a:pt x="69872" y="7988"/>
                  </a:cubicBezTo>
                  <a:cubicBezTo>
                    <a:pt x="70544" y="8365"/>
                    <a:pt x="71189" y="8768"/>
                    <a:pt x="71807" y="9225"/>
                  </a:cubicBezTo>
                  <a:cubicBezTo>
                    <a:pt x="71861" y="9279"/>
                    <a:pt x="71942" y="9306"/>
                    <a:pt x="72022" y="9306"/>
                  </a:cubicBezTo>
                  <a:cubicBezTo>
                    <a:pt x="72103" y="9279"/>
                    <a:pt x="72210" y="9252"/>
                    <a:pt x="72264" y="9144"/>
                  </a:cubicBezTo>
                  <a:cubicBezTo>
                    <a:pt x="72372" y="9010"/>
                    <a:pt x="72345" y="8795"/>
                    <a:pt x="72210" y="8687"/>
                  </a:cubicBezTo>
                  <a:cubicBezTo>
                    <a:pt x="71565" y="8203"/>
                    <a:pt x="70893" y="7773"/>
                    <a:pt x="70194" y="7397"/>
                  </a:cubicBezTo>
                  <a:cubicBezTo>
                    <a:pt x="70132" y="7360"/>
                    <a:pt x="70071" y="7343"/>
                    <a:pt x="70014" y="7343"/>
                  </a:cubicBezTo>
                  <a:close/>
                  <a:moveTo>
                    <a:pt x="49875" y="9508"/>
                  </a:moveTo>
                  <a:cubicBezTo>
                    <a:pt x="49823" y="9508"/>
                    <a:pt x="49767" y="9521"/>
                    <a:pt x="49709" y="9548"/>
                  </a:cubicBezTo>
                  <a:cubicBezTo>
                    <a:pt x="49036" y="9951"/>
                    <a:pt x="48418" y="10354"/>
                    <a:pt x="47692" y="10811"/>
                  </a:cubicBezTo>
                  <a:cubicBezTo>
                    <a:pt x="47558" y="10892"/>
                    <a:pt x="47504" y="11107"/>
                    <a:pt x="47612" y="11268"/>
                  </a:cubicBezTo>
                  <a:cubicBezTo>
                    <a:pt x="47665" y="11349"/>
                    <a:pt x="47773" y="11403"/>
                    <a:pt x="47880" y="11430"/>
                  </a:cubicBezTo>
                  <a:cubicBezTo>
                    <a:pt x="47961" y="11403"/>
                    <a:pt x="48015" y="11403"/>
                    <a:pt x="48069" y="11349"/>
                  </a:cubicBezTo>
                  <a:cubicBezTo>
                    <a:pt x="48768" y="10919"/>
                    <a:pt x="49413" y="10516"/>
                    <a:pt x="50058" y="10139"/>
                  </a:cubicBezTo>
                  <a:cubicBezTo>
                    <a:pt x="50357" y="9932"/>
                    <a:pt x="50184" y="9508"/>
                    <a:pt x="49875" y="9508"/>
                  </a:cubicBezTo>
                  <a:close/>
                  <a:moveTo>
                    <a:pt x="73800" y="10140"/>
                  </a:moveTo>
                  <a:cubicBezTo>
                    <a:pt x="73535" y="10140"/>
                    <a:pt x="73307" y="10483"/>
                    <a:pt x="73555" y="10731"/>
                  </a:cubicBezTo>
                  <a:cubicBezTo>
                    <a:pt x="74092" y="11241"/>
                    <a:pt x="74630" y="11806"/>
                    <a:pt x="75141" y="12424"/>
                  </a:cubicBezTo>
                  <a:cubicBezTo>
                    <a:pt x="75195" y="12505"/>
                    <a:pt x="75302" y="12532"/>
                    <a:pt x="75410" y="12532"/>
                  </a:cubicBezTo>
                  <a:cubicBezTo>
                    <a:pt x="75463" y="12532"/>
                    <a:pt x="75544" y="12505"/>
                    <a:pt x="75625" y="12451"/>
                  </a:cubicBezTo>
                  <a:cubicBezTo>
                    <a:pt x="75759" y="12344"/>
                    <a:pt x="75759" y="12129"/>
                    <a:pt x="75652" y="11994"/>
                  </a:cubicBezTo>
                  <a:cubicBezTo>
                    <a:pt x="75141" y="11376"/>
                    <a:pt x="74603" y="10784"/>
                    <a:pt x="74039" y="10247"/>
                  </a:cubicBezTo>
                  <a:cubicBezTo>
                    <a:pt x="73964" y="10172"/>
                    <a:pt x="73880" y="10140"/>
                    <a:pt x="73800" y="10140"/>
                  </a:cubicBezTo>
                  <a:close/>
                  <a:moveTo>
                    <a:pt x="109661" y="11917"/>
                  </a:moveTo>
                  <a:cubicBezTo>
                    <a:pt x="109228" y="11917"/>
                    <a:pt x="108795" y="11950"/>
                    <a:pt x="108369" y="12021"/>
                  </a:cubicBezTo>
                  <a:cubicBezTo>
                    <a:pt x="107930" y="12073"/>
                    <a:pt x="107963" y="12696"/>
                    <a:pt x="108372" y="12696"/>
                  </a:cubicBezTo>
                  <a:cubicBezTo>
                    <a:pt x="108389" y="12696"/>
                    <a:pt x="108406" y="12695"/>
                    <a:pt x="108423" y="12693"/>
                  </a:cubicBezTo>
                  <a:lnTo>
                    <a:pt x="108477" y="12693"/>
                  </a:lnTo>
                  <a:cubicBezTo>
                    <a:pt x="108860" y="12622"/>
                    <a:pt x="109258" y="12589"/>
                    <a:pt x="109656" y="12589"/>
                  </a:cubicBezTo>
                  <a:cubicBezTo>
                    <a:pt x="110011" y="12589"/>
                    <a:pt x="110366" y="12615"/>
                    <a:pt x="110708" y="12666"/>
                  </a:cubicBezTo>
                  <a:cubicBezTo>
                    <a:pt x="110728" y="12669"/>
                    <a:pt x="110746" y="12670"/>
                    <a:pt x="110765" y="12670"/>
                  </a:cubicBezTo>
                  <a:cubicBezTo>
                    <a:pt x="110928" y="12670"/>
                    <a:pt x="111061" y="12566"/>
                    <a:pt x="111085" y="12397"/>
                  </a:cubicBezTo>
                  <a:cubicBezTo>
                    <a:pt x="111138" y="12209"/>
                    <a:pt x="111004" y="12021"/>
                    <a:pt x="110816" y="11994"/>
                  </a:cubicBezTo>
                  <a:cubicBezTo>
                    <a:pt x="110435" y="11943"/>
                    <a:pt x="110048" y="11917"/>
                    <a:pt x="109661" y="11917"/>
                  </a:cubicBezTo>
                  <a:close/>
                  <a:moveTo>
                    <a:pt x="991" y="10783"/>
                  </a:moveTo>
                  <a:cubicBezTo>
                    <a:pt x="858" y="10783"/>
                    <a:pt x="725" y="10856"/>
                    <a:pt x="672" y="11026"/>
                  </a:cubicBezTo>
                  <a:cubicBezTo>
                    <a:pt x="457" y="11779"/>
                    <a:pt x="269" y="12586"/>
                    <a:pt x="161" y="13365"/>
                  </a:cubicBezTo>
                  <a:cubicBezTo>
                    <a:pt x="134" y="13553"/>
                    <a:pt x="269" y="13715"/>
                    <a:pt x="457" y="13742"/>
                  </a:cubicBezTo>
                  <a:lnTo>
                    <a:pt x="511" y="13742"/>
                  </a:lnTo>
                  <a:cubicBezTo>
                    <a:pt x="672" y="13742"/>
                    <a:pt x="807" y="13634"/>
                    <a:pt x="833" y="13446"/>
                  </a:cubicBezTo>
                  <a:cubicBezTo>
                    <a:pt x="941" y="12693"/>
                    <a:pt x="1102" y="11940"/>
                    <a:pt x="1317" y="11214"/>
                  </a:cubicBezTo>
                  <a:cubicBezTo>
                    <a:pt x="1399" y="10954"/>
                    <a:pt x="1195" y="10783"/>
                    <a:pt x="991" y="10783"/>
                  </a:cubicBezTo>
                  <a:close/>
                  <a:moveTo>
                    <a:pt x="45971" y="12048"/>
                  </a:moveTo>
                  <a:cubicBezTo>
                    <a:pt x="45903" y="12048"/>
                    <a:pt x="45829" y="12072"/>
                    <a:pt x="45757" y="12129"/>
                  </a:cubicBezTo>
                  <a:cubicBezTo>
                    <a:pt x="45165" y="12532"/>
                    <a:pt x="44547" y="12989"/>
                    <a:pt x="43821" y="13500"/>
                  </a:cubicBezTo>
                  <a:cubicBezTo>
                    <a:pt x="43687" y="13607"/>
                    <a:pt x="43660" y="13822"/>
                    <a:pt x="43767" y="13957"/>
                  </a:cubicBezTo>
                  <a:cubicBezTo>
                    <a:pt x="43821" y="14064"/>
                    <a:pt x="43928" y="14118"/>
                    <a:pt x="44036" y="14118"/>
                  </a:cubicBezTo>
                  <a:cubicBezTo>
                    <a:pt x="44117" y="14118"/>
                    <a:pt x="44170" y="14091"/>
                    <a:pt x="44224" y="14037"/>
                  </a:cubicBezTo>
                  <a:cubicBezTo>
                    <a:pt x="44923" y="13527"/>
                    <a:pt x="45568" y="13069"/>
                    <a:pt x="46133" y="12666"/>
                  </a:cubicBezTo>
                  <a:cubicBezTo>
                    <a:pt x="46459" y="12471"/>
                    <a:pt x="46258" y="12048"/>
                    <a:pt x="45971" y="12048"/>
                  </a:cubicBezTo>
                  <a:close/>
                  <a:moveTo>
                    <a:pt x="106206" y="12739"/>
                  </a:moveTo>
                  <a:cubicBezTo>
                    <a:pt x="106160" y="12739"/>
                    <a:pt x="106110" y="12749"/>
                    <a:pt x="106057" y="12774"/>
                  </a:cubicBezTo>
                  <a:cubicBezTo>
                    <a:pt x="105332" y="13123"/>
                    <a:pt x="104606" y="13500"/>
                    <a:pt x="103960" y="13957"/>
                  </a:cubicBezTo>
                  <a:cubicBezTo>
                    <a:pt x="103799" y="14064"/>
                    <a:pt x="103745" y="14279"/>
                    <a:pt x="103853" y="14441"/>
                  </a:cubicBezTo>
                  <a:cubicBezTo>
                    <a:pt x="103934" y="14521"/>
                    <a:pt x="104041" y="14575"/>
                    <a:pt x="104149" y="14575"/>
                  </a:cubicBezTo>
                  <a:cubicBezTo>
                    <a:pt x="104202" y="14575"/>
                    <a:pt x="104283" y="14548"/>
                    <a:pt x="104337" y="14521"/>
                  </a:cubicBezTo>
                  <a:cubicBezTo>
                    <a:pt x="104955" y="14091"/>
                    <a:pt x="105627" y="13715"/>
                    <a:pt x="106326" y="13392"/>
                  </a:cubicBezTo>
                  <a:cubicBezTo>
                    <a:pt x="106677" y="13228"/>
                    <a:pt x="106519" y="12739"/>
                    <a:pt x="106206" y="12739"/>
                  </a:cubicBezTo>
                  <a:close/>
                  <a:moveTo>
                    <a:pt x="113007" y="12831"/>
                  </a:moveTo>
                  <a:cubicBezTo>
                    <a:pt x="112717" y="12831"/>
                    <a:pt x="112521" y="13233"/>
                    <a:pt x="112805" y="13446"/>
                  </a:cubicBezTo>
                  <a:cubicBezTo>
                    <a:pt x="113424" y="13822"/>
                    <a:pt x="113988" y="14306"/>
                    <a:pt x="114472" y="14898"/>
                  </a:cubicBezTo>
                  <a:cubicBezTo>
                    <a:pt x="114526" y="14978"/>
                    <a:pt x="114633" y="15005"/>
                    <a:pt x="114741" y="15005"/>
                  </a:cubicBezTo>
                  <a:cubicBezTo>
                    <a:pt x="115010" y="15005"/>
                    <a:pt x="115171" y="14683"/>
                    <a:pt x="114983" y="14467"/>
                  </a:cubicBezTo>
                  <a:cubicBezTo>
                    <a:pt x="114472" y="13822"/>
                    <a:pt x="113827" y="13285"/>
                    <a:pt x="113128" y="12854"/>
                  </a:cubicBezTo>
                  <a:cubicBezTo>
                    <a:pt x="113087" y="12838"/>
                    <a:pt x="113046" y="12831"/>
                    <a:pt x="113007" y="12831"/>
                  </a:cubicBezTo>
                  <a:close/>
                  <a:moveTo>
                    <a:pt x="153119" y="13365"/>
                  </a:moveTo>
                  <a:cubicBezTo>
                    <a:pt x="153028" y="13365"/>
                    <a:pt x="152936" y="13405"/>
                    <a:pt x="152862" y="13500"/>
                  </a:cubicBezTo>
                  <a:cubicBezTo>
                    <a:pt x="152379" y="14091"/>
                    <a:pt x="151868" y="14709"/>
                    <a:pt x="151384" y="15301"/>
                  </a:cubicBezTo>
                  <a:cubicBezTo>
                    <a:pt x="151196" y="15516"/>
                    <a:pt x="151357" y="15865"/>
                    <a:pt x="151626" y="15865"/>
                  </a:cubicBezTo>
                  <a:cubicBezTo>
                    <a:pt x="151733" y="15865"/>
                    <a:pt x="151841" y="15812"/>
                    <a:pt x="151895" y="15731"/>
                  </a:cubicBezTo>
                  <a:cubicBezTo>
                    <a:pt x="152405" y="15140"/>
                    <a:pt x="152889" y="14521"/>
                    <a:pt x="153373" y="13903"/>
                  </a:cubicBezTo>
                  <a:cubicBezTo>
                    <a:pt x="153589" y="13648"/>
                    <a:pt x="153362" y="13365"/>
                    <a:pt x="153119" y="13365"/>
                  </a:cubicBezTo>
                  <a:close/>
                  <a:moveTo>
                    <a:pt x="76846" y="13715"/>
                  </a:moveTo>
                  <a:cubicBezTo>
                    <a:pt x="76602" y="13715"/>
                    <a:pt x="76370" y="13998"/>
                    <a:pt x="76566" y="14252"/>
                  </a:cubicBezTo>
                  <a:cubicBezTo>
                    <a:pt x="76996" y="14817"/>
                    <a:pt x="77426" y="15462"/>
                    <a:pt x="77910" y="16161"/>
                  </a:cubicBezTo>
                  <a:cubicBezTo>
                    <a:pt x="77964" y="16269"/>
                    <a:pt x="78071" y="16322"/>
                    <a:pt x="78179" y="16322"/>
                  </a:cubicBezTo>
                  <a:cubicBezTo>
                    <a:pt x="78232" y="16322"/>
                    <a:pt x="78313" y="16296"/>
                    <a:pt x="78340" y="16269"/>
                  </a:cubicBezTo>
                  <a:cubicBezTo>
                    <a:pt x="78501" y="16161"/>
                    <a:pt x="78555" y="15946"/>
                    <a:pt x="78448" y="15812"/>
                  </a:cubicBezTo>
                  <a:cubicBezTo>
                    <a:pt x="77964" y="15086"/>
                    <a:pt x="77533" y="14441"/>
                    <a:pt x="77103" y="13849"/>
                  </a:cubicBezTo>
                  <a:cubicBezTo>
                    <a:pt x="77030" y="13754"/>
                    <a:pt x="76937" y="13715"/>
                    <a:pt x="76846" y="13715"/>
                  </a:cubicBezTo>
                  <a:close/>
                  <a:moveTo>
                    <a:pt x="42140" y="14824"/>
                  </a:moveTo>
                  <a:cubicBezTo>
                    <a:pt x="42075" y="14824"/>
                    <a:pt x="42006" y="14846"/>
                    <a:pt x="41939" y="14898"/>
                  </a:cubicBezTo>
                  <a:lnTo>
                    <a:pt x="41616" y="15113"/>
                  </a:lnTo>
                  <a:cubicBezTo>
                    <a:pt x="41106" y="15516"/>
                    <a:pt x="40568" y="15919"/>
                    <a:pt x="40057" y="16296"/>
                  </a:cubicBezTo>
                  <a:cubicBezTo>
                    <a:pt x="39788" y="16484"/>
                    <a:pt x="39923" y="16887"/>
                    <a:pt x="40245" y="16887"/>
                  </a:cubicBezTo>
                  <a:lnTo>
                    <a:pt x="40245" y="16914"/>
                  </a:lnTo>
                  <a:cubicBezTo>
                    <a:pt x="40326" y="16914"/>
                    <a:pt x="40380" y="16887"/>
                    <a:pt x="40434" y="16833"/>
                  </a:cubicBezTo>
                  <a:lnTo>
                    <a:pt x="42020" y="15677"/>
                  </a:lnTo>
                  <a:lnTo>
                    <a:pt x="42342" y="15435"/>
                  </a:lnTo>
                  <a:cubicBezTo>
                    <a:pt x="42625" y="15218"/>
                    <a:pt x="42415" y="14824"/>
                    <a:pt x="42140" y="14824"/>
                  </a:cubicBezTo>
                  <a:close/>
                  <a:moveTo>
                    <a:pt x="102295" y="15298"/>
                  </a:moveTo>
                  <a:cubicBezTo>
                    <a:pt x="102215" y="15298"/>
                    <a:pt x="102130" y="15330"/>
                    <a:pt x="102052" y="15408"/>
                  </a:cubicBezTo>
                  <a:lnTo>
                    <a:pt x="101944" y="15489"/>
                  </a:lnTo>
                  <a:cubicBezTo>
                    <a:pt x="101326" y="16000"/>
                    <a:pt x="100788" y="16511"/>
                    <a:pt x="100304" y="17021"/>
                  </a:cubicBezTo>
                  <a:cubicBezTo>
                    <a:pt x="100170" y="17156"/>
                    <a:pt x="100170" y="17344"/>
                    <a:pt x="100304" y="17478"/>
                  </a:cubicBezTo>
                  <a:cubicBezTo>
                    <a:pt x="100385" y="17559"/>
                    <a:pt x="100466" y="17586"/>
                    <a:pt x="100546" y="17586"/>
                  </a:cubicBezTo>
                  <a:lnTo>
                    <a:pt x="100546" y="17613"/>
                  </a:lnTo>
                  <a:cubicBezTo>
                    <a:pt x="100654" y="17586"/>
                    <a:pt x="100734" y="17559"/>
                    <a:pt x="100788" y="17478"/>
                  </a:cubicBezTo>
                  <a:cubicBezTo>
                    <a:pt x="101272" y="17021"/>
                    <a:pt x="101783" y="16511"/>
                    <a:pt x="102401" y="16000"/>
                  </a:cubicBezTo>
                  <a:lnTo>
                    <a:pt x="102509" y="15919"/>
                  </a:lnTo>
                  <a:cubicBezTo>
                    <a:pt x="102801" y="15690"/>
                    <a:pt x="102575" y="15298"/>
                    <a:pt x="102295" y="15298"/>
                  </a:cubicBezTo>
                  <a:close/>
                  <a:moveTo>
                    <a:pt x="350" y="15408"/>
                  </a:moveTo>
                  <a:cubicBezTo>
                    <a:pt x="161" y="15408"/>
                    <a:pt x="0" y="15570"/>
                    <a:pt x="0" y="15758"/>
                  </a:cubicBezTo>
                  <a:cubicBezTo>
                    <a:pt x="0" y="16107"/>
                    <a:pt x="27" y="16484"/>
                    <a:pt x="54" y="16833"/>
                  </a:cubicBezTo>
                  <a:cubicBezTo>
                    <a:pt x="108" y="17263"/>
                    <a:pt x="161" y="17720"/>
                    <a:pt x="242" y="18151"/>
                  </a:cubicBezTo>
                  <a:cubicBezTo>
                    <a:pt x="269" y="18312"/>
                    <a:pt x="403" y="18419"/>
                    <a:pt x="565" y="18419"/>
                  </a:cubicBezTo>
                  <a:lnTo>
                    <a:pt x="565" y="18446"/>
                  </a:lnTo>
                  <a:cubicBezTo>
                    <a:pt x="591" y="18419"/>
                    <a:pt x="618" y="18419"/>
                    <a:pt x="618" y="18419"/>
                  </a:cubicBezTo>
                  <a:cubicBezTo>
                    <a:pt x="807" y="18392"/>
                    <a:pt x="941" y="18204"/>
                    <a:pt x="887" y="18043"/>
                  </a:cubicBezTo>
                  <a:cubicBezTo>
                    <a:pt x="833" y="17613"/>
                    <a:pt x="780" y="17210"/>
                    <a:pt x="726" y="16806"/>
                  </a:cubicBezTo>
                  <a:cubicBezTo>
                    <a:pt x="699" y="16457"/>
                    <a:pt x="672" y="16080"/>
                    <a:pt x="672" y="15758"/>
                  </a:cubicBezTo>
                  <a:cubicBezTo>
                    <a:pt x="672" y="15570"/>
                    <a:pt x="538" y="15408"/>
                    <a:pt x="350" y="15408"/>
                  </a:cubicBezTo>
                  <a:close/>
                  <a:moveTo>
                    <a:pt x="115992" y="16311"/>
                  </a:moveTo>
                  <a:cubicBezTo>
                    <a:pt x="115779" y="16311"/>
                    <a:pt x="115559" y="16517"/>
                    <a:pt x="115682" y="16779"/>
                  </a:cubicBezTo>
                  <a:cubicBezTo>
                    <a:pt x="115978" y="17478"/>
                    <a:pt x="116193" y="18204"/>
                    <a:pt x="116327" y="18957"/>
                  </a:cubicBezTo>
                  <a:cubicBezTo>
                    <a:pt x="116327" y="19118"/>
                    <a:pt x="116488" y="19226"/>
                    <a:pt x="116650" y="19226"/>
                  </a:cubicBezTo>
                  <a:lnTo>
                    <a:pt x="116703" y="19226"/>
                  </a:lnTo>
                  <a:cubicBezTo>
                    <a:pt x="116892" y="19199"/>
                    <a:pt x="116999" y="19038"/>
                    <a:pt x="116972" y="18850"/>
                  </a:cubicBezTo>
                  <a:cubicBezTo>
                    <a:pt x="116865" y="18043"/>
                    <a:pt x="116623" y="17263"/>
                    <a:pt x="116273" y="16511"/>
                  </a:cubicBezTo>
                  <a:cubicBezTo>
                    <a:pt x="116217" y="16370"/>
                    <a:pt x="116105" y="16311"/>
                    <a:pt x="115992" y="16311"/>
                  </a:cubicBezTo>
                  <a:close/>
                  <a:moveTo>
                    <a:pt x="150102" y="16950"/>
                  </a:moveTo>
                  <a:cubicBezTo>
                    <a:pt x="150016" y="16950"/>
                    <a:pt x="149927" y="16986"/>
                    <a:pt x="149851" y="17075"/>
                  </a:cubicBezTo>
                  <a:cubicBezTo>
                    <a:pt x="149341" y="17640"/>
                    <a:pt x="148803" y="18231"/>
                    <a:pt x="148265" y="18769"/>
                  </a:cubicBezTo>
                  <a:cubicBezTo>
                    <a:pt x="148131" y="18903"/>
                    <a:pt x="148131" y="19118"/>
                    <a:pt x="148265" y="19253"/>
                  </a:cubicBezTo>
                  <a:cubicBezTo>
                    <a:pt x="148319" y="19307"/>
                    <a:pt x="148400" y="19360"/>
                    <a:pt x="148480" y="19360"/>
                  </a:cubicBezTo>
                  <a:cubicBezTo>
                    <a:pt x="148588" y="19360"/>
                    <a:pt x="148669" y="19307"/>
                    <a:pt x="148749" y="19253"/>
                  </a:cubicBezTo>
                  <a:cubicBezTo>
                    <a:pt x="149287" y="18688"/>
                    <a:pt x="149825" y="18097"/>
                    <a:pt x="150335" y="17505"/>
                  </a:cubicBezTo>
                  <a:cubicBezTo>
                    <a:pt x="150576" y="17265"/>
                    <a:pt x="150353" y="16950"/>
                    <a:pt x="150102" y="16950"/>
                  </a:cubicBezTo>
                  <a:close/>
                  <a:moveTo>
                    <a:pt x="38336" y="17683"/>
                  </a:moveTo>
                  <a:cubicBezTo>
                    <a:pt x="38269" y="17683"/>
                    <a:pt x="38202" y="17704"/>
                    <a:pt x="38148" y="17747"/>
                  </a:cubicBezTo>
                  <a:cubicBezTo>
                    <a:pt x="37503" y="18177"/>
                    <a:pt x="36858" y="18634"/>
                    <a:pt x="36213" y="19091"/>
                  </a:cubicBezTo>
                  <a:cubicBezTo>
                    <a:pt x="35944" y="19280"/>
                    <a:pt x="36078" y="19683"/>
                    <a:pt x="36428" y="19710"/>
                  </a:cubicBezTo>
                  <a:lnTo>
                    <a:pt x="36428" y="19656"/>
                  </a:lnTo>
                  <a:cubicBezTo>
                    <a:pt x="36446" y="19665"/>
                    <a:pt x="36467" y="19668"/>
                    <a:pt x="36489" y="19668"/>
                  </a:cubicBezTo>
                  <a:cubicBezTo>
                    <a:pt x="36532" y="19668"/>
                    <a:pt x="36580" y="19656"/>
                    <a:pt x="36616" y="19656"/>
                  </a:cubicBezTo>
                  <a:cubicBezTo>
                    <a:pt x="37261" y="19199"/>
                    <a:pt x="37906" y="18742"/>
                    <a:pt x="38525" y="18285"/>
                  </a:cubicBezTo>
                  <a:cubicBezTo>
                    <a:pt x="38686" y="18177"/>
                    <a:pt x="38713" y="17962"/>
                    <a:pt x="38605" y="17828"/>
                  </a:cubicBezTo>
                  <a:cubicBezTo>
                    <a:pt x="38541" y="17731"/>
                    <a:pt x="38438" y="17683"/>
                    <a:pt x="38336" y="17683"/>
                  </a:cubicBezTo>
                  <a:close/>
                  <a:moveTo>
                    <a:pt x="79460" y="17649"/>
                  </a:moveTo>
                  <a:cubicBezTo>
                    <a:pt x="79400" y="17649"/>
                    <a:pt x="79339" y="17665"/>
                    <a:pt x="79281" y="17694"/>
                  </a:cubicBezTo>
                  <a:cubicBezTo>
                    <a:pt x="79120" y="17801"/>
                    <a:pt x="79066" y="18016"/>
                    <a:pt x="79173" y="18177"/>
                  </a:cubicBezTo>
                  <a:lnTo>
                    <a:pt x="79926" y="19360"/>
                  </a:lnTo>
                  <a:lnTo>
                    <a:pt x="80410" y="20167"/>
                  </a:lnTo>
                  <a:cubicBezTo>
                    <a:pt x="80464" y="20274"/>
                    <a:pt x="80571" y="20328"/>
                    <a:pt x="80679" y="20328"/>
                  </a:cubicBezTo>
                  <a:lnTo>
                    <a:pt x="80706" y="20301"/>
                  </a:lnTo>
                  <a:cubicBezTo>
                    <a:pt x="80760" y="20301"/>
                    <a:pt x="80840" y="20301"/>
                    <a:pt x="80894" y="20274"/>
                  </a:cubicBezTo>
                  <a:cubicBezTo>
                    <a:pt x="81028" y="20167"/>
                    <a:pt x="81082" y="19952"/>
                    <a:pt x="81002" y="19790"/>
                  </a:cubicBezTo>
                  <a:lnTo>
                    <a:pt x="80491" y="18984"/>
                  </a:lnTo>
                  <a:lnTo>
                    <a:pt x="79738" y="17801"/>
                  </a:lnTo>
                  <a:cubicBezTo>
                    <a:pt x="79669" y="17698"/>
                    <a:pt x="79567" y="17649"/>
                    <a:pt x="79460" y="17649"/>
                  </a:cubicBezTo>
                  <a:close/>
                  <a:moveTo>
                    <a:pt x="98998" y="18714"/>
                  </a:moveTo>
                  <a:cubicBezTo>
                    <a:pt x="98898" y="18714"/>
                    <a:pt x="98795" y="18761"/>
                    <a:pt x="98718" y="18876"/>
                  </a:cubicBezTo>
                  <a:cubicBezTo>
                    <a:pt x="98234" y="19548"/>
                    <a:pt x="97831" y="20221"/>
                    <a:pt x="97508" y="20973"/>
                  </a:cubicBezTo>
                  <a:cubicBezTo>
                    <a:pt x="97428" y="21135"/>
                    <a:pt x="97481" y="21350"/>
                    <a:pt x="97670" y="21403"/>
                  </a:cubicBezTo>
                  <a:cubicBezTo>
                    <a:pt x="97696" y="21430"/>
                    <a:pt x="97750" y="21430"/>
                    <a:pt x="97804" y="21457"/>
                  </a:cubicBezTo>
                  <a:lnTo>
                    <a:pt x="97831" y="21403"/>
                  </a:lnTo>
                  <a:cubicBezTo>
                    <a:pt x="97938" y="21403"/>
                    <a:pt x="98046" y="21350"/>
                    <a:pt x="98100" y="21242"/>
                  </a:cubicBezTo>
                  <a:cubicBezTo>
                    <a:pt x="98422" y="20543"/>
                    <a:pt x="98826" y="19898"/>
                    <a:pt x="99256" y="19280"/>
                  </a:cubicBezTo>
                  <a:cubicBezTo>
                    <a:pt x="99486" y="19011"/>
                    <a:pt x="99250" y="18714"/>
                    <a:pt x="98998" y="18714"/>
                  </a:cubicBezTo>
                  <a:close/>
                  <a:moveTo>
                    <a:pt x="34493" y="20323"/>
                  </a:moveTo>
                  <a:cubicBezTo>
                    <a:pt x="34432" y="20323"/>
                    <a:pt x="34368" y="20341"/>
                    <a:pt x="34304" y="20382"/>
                  </a:cubicBezTo>
                  <a:cubicBezTo>
                    <a:pt x="33659" y="20839"/>
                    <a:pt x="33014" y="21269"/>
                    <a:pt x="32368" y="21699"/>
                  </a:cubicBezTo>
                  <a:cubicBezTo>
                    <a:pt x="32028" y="21856"/>
                    <a:pt x="32147" y="22345"/>
                    <a:pt x="32501" y="22345"/>
                  </a:cubicBezTo>
                  <a:cubicBezTo>
                    <a:pt x="32511" y="22345"/>
                    <a:pt x="32520" y="22345"/>
                    <a:pt x="32530" y="22344"/>
                  </a:cubicBezTo>
                  <a:lnTo>
                    <a:pt x="32557" y="22291"/>
                  </a:lnTo>
                  <a:cubicBezTo>
                    <a:pt x="32572" y="22299"/>
                    <a:pt x="32588" y="22302"/>
                    <a:pt x="32604" y="22302"/>
                  </a:cubicBezTo>
                  <a:cubicBezTo>
                    <a:pt x="32642" y="22302"/>
                    <a:pt x="32680" y="22283"/>
                    <a:pt x="32718" y="22264"/>
                  </a:cubicBezTo>
                  <a:cubicBezTo>
                    <a:pt x="33390" y="21834"/>
                    <a:pt x="34035" y="21403"/>
                    <a:pt x="34680" y="20946"/>
                  </a:cubicBezTo>
                  <a:cubicBezTo>
                    <a:pt x="34993" y="20746"/>
                    <a:pt x="34787" y="20323"/>
                    <a:pt x="34493" y="20323"/>
                  </a:cubicBezTo>
                  <a:close/>
                  <a:moveTo>
                    <a:pt x="146811" y="20383"/>
                  </a:moveTo>
                  <a:cubicBezTo>
                    <a:pt x="146730" y="20383"/>
                    <a:pt x="146647" y="20414"/>
                    <a:pt x="146572" y="20489"/>
                  </a:cubicBezTo>
                  <a:cubicBezTo>
                    <a:pt x="146034" y="21027"/>
                    <a:pt x="145442" y="21565"/>
                    <a:pt x="144878" y="22102"/>
                  </a:cubicBezTo>
                  <a:cubicBezTo>
                    <a:pt x="144636" y="22291"/>
                    <a:pt x="144797" y="22667"/>
                    <a:pt x="145093" y="22667"/>
                  </a:cubicBezTo>
                  <a:lnTo>
                    <a:pt x="145120" y="22640"/>
                  </a:lnTo>
                  <a:cubicBezTo>
                    <a:pt x="145201" y="22640"/>
                    <a:pt x="145254" y="22613"/>
                    <a:pt x="145335" y="22586"/>
                  </a:cubicBezTo>
                  <a:cubicBezTo>
                    <a:pt x="145900" y="22049"/>
                    <a:pt x="146491" y="21511"/>
                    <a:pt x="147056" y="20973"/>
                  </a:cubicBezTo>
                  <a:cubicBezTo>
                    <a:pt x="147303" y="20726"/>
                    <a:pt x="147076" y="20383"/>
                    <a:pt x="146811" y="20383"/>
                  </a:cubicBezTo>
                  <a:close/>
                  <a:moveTo>
                    <a:pt x="1185" y="20060"/>
                  </a:moveTo>
                  <a:cubicBezTo>
                    <a:pt x="977" y="20060"/>
                    <a:pt x="759" y="20246"/>
                    <a:pt x="860" y="20516"/>
                  </a:cubicBezTo>
                  <a:cubicBezTo>
                    <a:pt x="1129" y="21269"/>
                    <a:pt x="1452" y="21995"/>
                    <a:pt x="1828" y="22694"/>
                  </a:cubicBezTo>
                  <a:cubicBezTo>
                    <a:pt x="1909" y="22801"/>
                    <a:pt x="2016" y="22882"/>
                    <a:pt x="2124" y="22882"/>
                  </a:cubicBezTo>
                  <a:lnTo>
                    <a:pt x="2151" y="22855"/>
                  </a:lnTo>
                  <a:cubicBezTo>
                    <a:pt x="2205" y="22855"/>
                    <a:pt x="2258" y="22855"/>
                    <a:pt x="2285" y="22828"/>
                  </a:cubicBezTo>
                  <a:cubicBezTo>
                    <a:pt x="2446" y="22748"/>
                    <a:pt x="2527" y="22533"/>
                    <a:pt x="2420" y="22371"/>
                  </a:cubicBezTo>
                  <a:cubicBezTo>
                    <a:pt x="2070" y="21699"/>
                    <a:pt x="1748" y="21000"/>
                    <a:pt x="1479" y="20274"/>
                  </a:cubicBezTo>
                  <a:cubicBezTo>
                    <a:pt x="1429" y="20125"/>
                    <a:pt x="1309" y="20060"/>
                    <a:pt x="1185" y="20060"/>
                  </a:cubicBezTo>
                  <a:close/>
                  <a:moveTo>
                    <a:pt x="116656" y="20943"/>
                  </a:moveTo>
                  <a:cubicBezTo>
                    <a:pt x="116489" y="20943"/>
                    <a:pt x="116352" y="21070"/>
                    <a:pt x="116327" y="21242"/>
                  </a:cubicBezTo>
                  <a:cubicBezTo>
                    <a:pt x="116220" y="21995"/>
                    <a:pt x="116031" y="22721"/>
                    <a:pt x="115763" y="23420"/>
                  </a:cubicBezTo>
                  <a:cubicBezTo>
                    <a:pt x="115709" y="23608"/>
                    <a:pt x="115789" y="23796"/>
                    <a:pt x="115978" y="23877"/>
                  </a:cubicBezTo>
                  <a:lnTo>
                    <a:pt x="116112" y="23877"/>
                  </a:lnTo>
                  <a:cubicBezTo>
                    <a:pt x="116246" y="23877"/>
                    <a:pt x="116354" y="23796"/>
                    <a:pt x="116408" y="23662"/>
                  </a:cubicBezTo>
                  <a:cubicBezTo>
                    <a:pt x="116703" y="22909"/>
                    <a:pt x="116892" y="22129"/>
                    <a:pt x="116999" y="21323"/>
                  </a:cubicBezTo>
                  <a:cubicBezTo>
                    <a:pt x="117026" y="21135"/>
                    <a:pt x="116892" y="20973"/>
                    <a:pt x="116703" y="20946"/>
                  </a:cubicBezTo>
                  <a:cubicBezTo>
                    <a:pt x="116687" y="20944"/>
                    <a:pt x="116671" y="20943"/>
                    <a:pt x="116656" y="20943"/>
                  </a:cubicBezTo>
                  <a:close/>
                  <a:moveTo>
                    <a:pt x="81945" y="21624"/>
                  </a:moveTo>
                  <a:cubicBezTo>
                    <a:pt x="81710" y="21624"/>
                    <a:pt x="81484" y="21890"/>
                    <a:pt x="81674" y="22156"/>
                  </a:cubicBezTo>
                  <a:cubicBezTo>
                    <a:pt x="82158" y="22882"/>
                    <a:pt x="82588" y="23500"/>
                    <a:pt x="83018" y="24092"/>
                  </a:cubicBezTo>
                  <a:cubicBezTo>
                    <a:pt x="83072" y="24199"/>
                    <a:pt x="83179" y="24253"/>
                    <a:pt x="83287" y="24253"/>
                  </a:cubicBezTo>
                  <a:lnTo>
                    <a:pt x="83287" y="24226"/>
                  </a:lnTo>
                  <a:cubicBezTo>
                    <a:pt x="83340" y="24226"/>
                    <a:pt x="83421" y="24199"/>
                    <a:pt x="83448" y="24173"/>
                  </a:cubicBezTo>
                  <a:cubicBezTo>
                    <a:pt x="83609" y="24065"/>
                    <a:pt x="83636" y="23877"/>
                    <a:pt x="83529" y="23716"/>
                  </a:cubicBezTo>
                  <a:cubicBezTo>
                    <a:pt x="83125" y="23124"/>
                    <a:pt x="82695" y="22506"/>
                    <a:pt x="82211" y="21780"/>
                  </a:cubicBezTo>
                  <a:cubicBezTo>
                    <a:pt x="82140" y="21670"/>
                    <a:pt x="82042" y="21624"/>
                    <a:pt x="81945" y="21624"/>
                  </a:cubicBezTo>
                  <a:close/>
                  <a:moveTo>
                    <a:pt x="30562" y="22932"/>
                  </a:moveTo>
                  <a:cubicBezTo>
                    <a:pt x="30501" y="22932"/>
                    <a:pt x="30438" y="22950"/>
                    <a:pt x="30379" y="22990"/>
                  </a:cubicBezTo>
                  <a:cubicBezTo>
                    <a:pt x="29734" y="23393"/>
                    <a:pt x="29062" y="23823"/>
                    <a:pt x="28390" y="24226"/>
                  </a:cubicBezTo>
                  <a:cubicBezTo>
                    <a:pt x="28094" y="24414"/>
                    <a:pt x="28228" y="24845"/>
                    <a:pt x="28578" y="24845"/>
                  </a:cubicBezTo>
                  <a:cubicBezTo>
                    <a:pt x="28632" y="24845"/>
                    <a:pt x="28685" y="24818"/>
                    <a:pt x="28739" y="24818"/>
                  </a:cubicBezTo>
                  <a:cubicBezTo>
                    <a:pt x="29384" y="24388"/>
                    <a:pt x="30056" y="23984"/>
                    <a:pt x="30728" y="23554"/>
                  </a:cubicBezTo>
                  <a:cubicBezTo>
                    <a:pt x="30890" y="23447"/>
                    <a:pt x="30944" y="23232"/>
                    <a:pt x="30836" y="23070"/>
                  </a:cubicBezTo>
                  <a:cubicBezTo>
                    <a:pt x="30768" y="22985"/>
                    <a:pt x="30668" y="22932"/>
                    <a:pt x="30562" y="22932"/>
                  </a:cubicBezTo>
                  <a:close/>
                  <a:moveTo>
                    <a:pt x="143328" y="23546"/>
                  </a:moveTo>
                  <a:cubicBezTo>
                    <a:pt x="143255" y="23546"/>
                    <a:pt x="143178" y="23572"/>
                    <a:pt x="143104" y="23635"/>
                  </a:cubicBezTo>
                  <a:cubicBezTo>
                    <a:pt x="142512" y="24119"/>
                    <a:pt x="141921" y="24630"/>
                    <a:pt x="141302" y="25113"/>
                  </a:cubicBezTo>
                  <a:cubicBezTo>
                    <a:pt x="141168" y="25221"/>
                    <a:pt x="141141" y="25436"/>
                    <a:pt x="141249" y="25597"/>
                  </a:cubicBezTo>
                  <a:cubicBezTo>
                    <a:pt x="141329" y="25651"/>
                    <a:pt x="141410" y="25705"/>
                    <a:pt x="141517" y="25705"/>
                  </a:cubicBezTo>
                  <a:lnTo>
                    <a:pt x="141544" y="25705"/>
                  </a:lnTo>
                  <a:cubicBezTo>
                    <a:pt x="141598" y="25705"/>
                    <a:pt x="141679" y="25678"/>
                    <a:pt x="141732" y="25651"/>
                  </a:cubicBezTo>
                  <a:cubicBezTo>
                    <a:pt x="142351" y="25140"/>
                    <a:pt x="142942" y="24656"/>
                    <a:pt x="143561" y="24146"/>
                  </a:cubicBezTo>
                  <a:cubicBezTo>
                    <a:pt x="143815" y="23913"/>
                    <a:pt x="143601" y="23546"/>
                    <a:pt x="143328" y="23546"/>
                  </a:cubicBezTo>
                  <a:close/>
                  <a:moveTo>
                    <a:pt x="97120" y="22992"/>
                  </a:moveTo>
                  <a:cubicBezTo>
                    <a:pt x="96969" y="22992"/>
                    <a:pt x="96818" y="23083"/>
                    <a:pt x="96782" y="23285"/>
                  </a:cubicBezTo>
                  <a:cubicBezTo>
                    <a:pt x="96675" y="23823"/>
                    <a:pt x="96621" y="24388"/>
                    <a:pt x="96648" y="24952"/>
                  </a:cubicBezTo>
                  <a:cubicBezTo>
                    <a:pt x="96648" y="25194"/>
                    <a:pt x="96648" y="25436"/>
                    <a:pt x="96648" y="25705"/>
                  </a:cubicBezTo>
                  <a:cubicBezTo>
                    <a:pt x="96675" y="25866"/>
                    <a:pt x="96809" y="26001"/>
                    <a:pt x="96998" y="26001"/>
                  </a:cubicBezTo>
                  <a:lnTo>
                    <a:pt x="97024" y="26001"/>
                  </a:lnTo>
                  <a:cubicBezTo>
                    <a:pt x="97213" y="26001"/>
                    <a:pt x="97347" y="25839"/>
                    <a:pt x="97347" y="25651"/>
                  </a:cubicBezTo>
                  <a:cubicBezTo>
                    <a:pt x="97320" y="25409"/>
                    <a:pt x="97320" y="25194"/>
                    <a:pt x="97320" y="24952"/>
                  </a:cubicBezTo>
                  <a:cubicBezTo>
                    <a:pt x="97320" y="24441"/>
                    <a:pt x="97374" y="23904"/>
                    <a:pt x="97455" y="23393"/>
                  </a:cubicBezTo>
                  <a:cubicBezTo>
                    <a:pt x="97500" y="23138"/>
                    <a:pt x="97310" y="22992"/>
                    <a:pt x="97120" y="22992"/>
                  </a:cubicBezTo>
                  <a:close/>
                  <a:moveTo>
                    <a:pt x="3430" y="24173"/>
                  </a:moveTo>
                  <a:cubicBezTo>
                    <a:pt x="3192" y="24173"/>
                    <a:pt x="2969" y="24456"/>
                    <a:pt x="3145" y="24710"/>
                  </a:cubicBezTo>
                  <a:cubicBezTo>
                    <a:pt x="3629" y="25329"/>
                    <a:pt x="4167" y="25947"/>
                    <a:pt x="4759" y="26485"/>
                  </a:cubicBezTo>
                  <a:cubicBezTo>
                    <a:pt x="4812" y="26538"/>
                    <a:pt x="4893" y="26592"/>
                    <a:pt x="4974" y="26592"/>
                  </a:cubicBezTo>
                  <a:cubicBezTo>
                    <a:pt x="5269" y="26592"/>
                    <a:pt x="5431" y="26216"/>
                    <a:pt x="5216" y="26001"/>
                  </a:cubicBezTo>
                  <a:cubicBezTo>
                    <a:pt x="4651" y="25463"/>
                    <a:pt x="4140" y="24898"/>
                    <a:pt x="3683" y="24307"/>
                  </a:cubicBezTo>
                  <a:cubicBezTo>
                    <a:pt x="3610" y="24212"/>
                    <a:pt x="3519" y="24173"/>
                    <a:pt x="3430" y="24173"/>
                  </a:cubicBezTo>
                  <a:close/>
                  <a:moveTo>
                    <a:pt x="26511" y="25411"/>
                  </a:moveTo>
                  <a:cubicBezTo>
                    <a:pt x="26465" y="25411"/>
                    <a:pt x="26418" y="25427"/>
                    <a:pt x="26373" y="25463"/>
                  </a:cubicBezTo>
                  <a:cubicBezTo>
                    <a:pt x="25647" y="25893"/>
                    <a:pt x="24975" y="26296"/>
                    <a:pt x="24357" y="26619"/>
                  </a:cubicBezTo>
                  <a:cubicBezTo>
                    <a:pt x="24034" y="26780"/>
                    <a:pt x="24169" y="27264"/>
                    <a:pt x="24518" y="27264"/>
                  </a:cubicBezTo>
                  <a:lnTo>
                    <a:pt x="24545" y="27237"/>
                  </a:lnTo>
                  <a:cubicBezTo>
                    <a:pt x="24572" y="27237"/>
                    <a:pt x="24626" y="27237"/>
                    <a:pt x="24653" y="27210"/>
                  </a:cubicBezTo>
                  <a:cubicBezTo>
                    <a:pt x="25298" y="26861"/>
                    <a:pt x="25970" y="26485"/>
                    <a:pt x="26696" y="26028"/>
                  </a:cubicBezTo>
                  <a:cubicBezTo>
                    <a:pt x="27016" y="25913"/>
                    <a:pt x="26773" y="25411"/>
                    <a:pt x="26511" y="25411"/>
                  </a:cubicBezTo>
                  <a:close/>
                  <a:moveTo>
                    <a:pt x="84715" y="25452"/>
                  </a:moveTo>
                  <a:cubicBezTo>
                    <a:pt x="84473" y="25452"/>
                    <a:pt x="84243" y="25741"/>
                    <a:pt x="84443" y="26001"/>
                  </a:cubicBezTo>
                  <a:cubicBezTo>
                    <a:pt x="84953" y="26619"/>
                    <a:pt x="85491" y="27237"/>
                    <a:pt x="86002" y="27775"/>
                  </a:cubicBezTo>
                  <a:cubicBezTo>
                    <a:pt x="86083" y="27829"/>
                    <a:pt x="86163" y="27883"/>
                    <a:pt x="86271" y="27883"/>
                  </a:cubicBezTo>
                  <a:lnTo>
                    <a:pt x="86271" y="27856"/>
                  </a:lnTo>
                  <a:cubicBezTo>
                    <a:pt x="86351" y="27856"/>
                    <a:pt x="86432" y="27829"/>
                    <a:pt x="86486" y="27775"/>
                  </a:cubicBezTo>
                  <a:cubicBezTo>
                    <a:pt x="86620" y="27641"/>
                    <a:pt x="86620" y="27425"/>
                    <a:pt x="86486" y="27318"/>
                  </a:cubicBezTo>
                  <a:cubicBezTo>
                    <a:pt x="85975" y="26780"/>
                    <a:pt x="85464" y="26189"/>
                    <a:pt x="84953" y="25570"/>
                  </a:cubicBezTo>
                  <a:cubicBezTo>
                    <a:pt x="84884" y="25487"/>
                    <a:pt x="84799" y="25452"/>
                    <a:pt x="84715" y="25452"/>
                  </a:cubicBezTo>
                  <a:close/>
                  <a:moveTo>
                    <a:pt x="115039" y="25340"/>
                  </a:moveTo>
                  <a:cubicBezTo>
                    <a:pt x="114941" y="25340"/>
                    <a:pt x="114841" y="25384"/>
                    <a:pt x="114768" y="25490"/>
                  </a:cubicBezTo>
                  <a:cubicBezTo>
                    <a:pt x="114365" y="26135"/>
                    <a:pt x="113881" y="26753"/>
                    <a:pt x="113397" y="27318"/>
                  </a:cubicBezTo>
                  <a:cubicBezTo>
                    <a:pt x="113182" y="27533"/>
                    <a:pt x="113343" y="27883"/>
                    <a:pt x="113639" y="27883"/>
                  </a:cubicBezTo>
                  <a:lnTo>
                    <a:pt x="113666" y="27856"/>
                  </a:lnTo>
                  <a:cubicBezTo>
                    <a:pt x="113746" y="27856"/>
                    <a:pt x="113827" y="27829"/>
                    <a:pt x="113881" y="27775"/>
                  </a:cubicBezTo>
                  <a:cubicBezTo>
                    <a:pt x="114418" y="27157"/>
                    <a:pt x="114902" y="26511"/>
                    <a:pt x="115332" y="25839"/>
                  </a:cubicBezTo>
                  <a:cubicBezTo>
                    <a:pt x="115483" y="25577"/>
                    <a:pt x="115266" y="25340"/>
                    <a:pt x="115039" y="25340"/>
                  </a:cubicBezTo>
                  <a:close/>
                  <a:moveTo>
                    <a:pt x="139678" y="26452"/>
                  </a:moveTo>
                  <a:cubicBezTo>
                    <a:pt x="139603" y="26452"/>
                    <a:pt x="139524" y="26478"/>
                    <a:pt x="139447" y="26538"/>
                  </a:cubicBezTo>
                  <a:cubicBezTo>
                    <a:pt x="138829" y="26995"/>
                    <a:pt x="138184" y="27452"/>
                    <a:pt x="137565" y="27909"/>
                  </a:cubicBezTo>
                  <a:cubicBezTo>
                    <a:pt x="137297" y="28098"/>
                    <a:pt x="137431" y="28501"/>
                    <a:pt x="137754" y="28528"/>
                  </a:cubicBezTo>
                  <a:lnTo>
                    <a:pt x="137754" y="28501"/>
                  </a:lnTo>
                  <a:cubicBezTo>
                    <a:pt x="137834" y="28501"/>
                    <a:pt x="137915" y="28501"/>
                    <a:pt x="137969" y="28447"/>
                  </a:cubicBezTo>
                  <a:cubicBezTo>
                    <a:pt x="138614" y="28017"/>
                    <a:pt x="139259" y="27560"/>
                    <a:pt x="139904" y="27076"/>
                  </a:cubicBezTo>
                  <a:cubicBezTo>
                    <a:pt x="140182" y="26841"/>
                    <a:pt x="139967" y="26452"/>
                    <a:pt x="139678" y="26452"/>
                  </a:cubicBezTo>
                  <a:close/>
                  <a:moveTo>
                    <a:pt x="6806" y="27401"/>
                  </a:moveTo>
                  <a:cubicBezTo>
                    <a:pt x="6516" y="27401"/>
                    <a:pt x="6323" y="27789"/>
                    <a:pt x="6614" y="27990"/>
                  </a:cubicBezTo>
                  <a:cubicBezTo>
                    <a:pt x="7259" y="28474"/>
                    <a:pt x="7958" y="28877"/>
                    <a:pt x="8684" y="29200"/>
                  </a:cubicBezTo>
                  <a:cubicBezTo>
                    <a:pt x="8737" y="29227"/>
                    <a:pt x="8791" y="29227"/>
                    <a:pt x="8845" y="29227"/>
                  </a:cubicBezTo>
                  <a:cubicBezTo>
                    <a:pt x="9194" y="29227"/>
                    <a:pt x="9302" y="28743"/>
                    <a:pt x="8979" y="28608"/>
                  </a:cubicBezTo>
                  <a:cubicBezTo>
                    <a:pt x="8280" y="28286"/>
                    <a:pt x="7608" y="27883"/>
                    <a:pt x="6990" y="27452"/>
                  </a:cubicBezTo>
                  <a:cubicBezTo>
                    <a:pt x="6927" y="27416"/>
                    <a:pt x="6865" y="27401"/>
                    <a:pt x="6806" y="27401"/>
                  </a:cubicBezTo>
                  <a:close/>
                  <a:moveTo>
                    <a:pt x="22420" y="27636"/>
                  </a:moveTo>
                  <a:cubicBezTo>
                    <a:pt x="22375" y="27636"/>
                    <a:pt x="22330" y="27646"/>
                    <a:pt x="22287" y="27667"/>
                  </a:cubicBezTo>
                  <a:cubicBezTo>
                    <a:pt x="21534" y="28017"/>
                    <a:pt x="20808" y="28340"/>
                    <a:pt x="20136" y="28581"/>
                  </a:cubicBezTo>
                  <a:cubicBezTo>
                    <a:pt x="19795" y="28713"/>
                    <a:pt x="19864" y="29228"/>
                    <a:pt x="20242" y="29228"/>
                  </a:cubicBezTo>
                  <a:cubicBezTo>
                    <a:pt x="20251" y="29228"/>
                    <a:pt x="20261" y="29227"/>
                    <a:pt x="20271" y="29227"/>
                  </a:cubicBezTo>
                  <a:lnTo>
                    <a:pt x="20378" y="29227"/>
                  </a:lnTo>
                  <a:cubicBezTo>
                    <a:pt x="21077" y="28958"/>
                    <a:pt x="21803" y="28635"/>
                    <a:pt x="22556" y="28286"/>
                  </a:cubicBezTo>
                  <a:cubicBezTo>
                    <a:pt x="22744" y="28205"/>
                    <a:pt x="22798" y="27990"/>
                    <a:pt x="22717" y="27829"/>
                  </a:cubicBezTo>
                  <a:cubicBezTo>
                    <a:pt x="22658" y="27711"/>
                    <a:pt x="22541" y="27636"/>
                    <a:pt x="22420" y="27636"/>
                  </a:cubicBezTo>
                  <a:close/>
                  <a:moveTo>
                    <a:pt x="18025" y="29268"/>
                  </a:moveTo>
                  <a:cubicBezTo>
                    <a:pt x="17996" y="29268"/>
                    <a:pt x="17965" y="29272"/>
                    <a:pt x="17932" y="29280"/>
                  </a:cubicBezTo>
                  <a:cubicBezTo>
                    <a:pt x="17179" y="29469"/>
                    <a:pt x="16426" y="29603"/>
                    <a:pt x="15673" y="29684"/>
                  </a:cubicBezTo>
                  <a:cubicBezTo>
                    <a:pt x="15225" y="29710"/>
                    <a:pt x="15242" y="30357"/>
                    <a:pt x="15674" y="30357"/>
                  </a:cubicBezTo>
                  <a:cubicBezTo>
                    <a:pt x="15683" y="30357"/>
                    <a:pt x="15691" y="30356"/>
                    <a:pt x="15700" y="30356"/>
                  </a:cubicBezTo>
                  <a:lnTo>
                    <a:pt x="15727" y="30356"/>
                  </a:lnTo>
                  <a:cubicBezTo>
                    <a:pt x="16534" y="30275"/>
                    <a:pt x="17313" y="30141"/>
                    <a:pt x="18093" y="29926"/>
                  </a:cubicBezTo>
                  <a:cubicBezTo>
                    <a:pt x="18490" y="29826"/>
                    <a:pt x="18383" y="29268"/>
                    <a:pt x="18025" y="29268"/>
                  </a:cubicBezTo>
                  <a:close/>
                  <a:moveTo>
                    <a:pt x="11009" y="29376"/>
                  </a:moveTo>
                  <a:cubicBezTo>
                    <a:pt x="10652" y="29376"/>
                    <a:pt x="10545" y="29934"/>
                    <a:pt x="10942" y="30033"/>
                  </a:cubicBezTo>
                  <a:cubicBezTo>
                    <a:pt x="11641" y="30221"/>
                    <a:pt x="12340" y="30329"/>
                    <a:pt x="13039" y="30410"/>
                  </a:cubicBezTo>
                  <a:lnTo>
                    <a:pt x="13335" y="30410"/>
                  </a:lnTo>
                  <a:cubicBezTo>
                    <a:pt x="13343" y="30410"/>
                    <a:pt x="13352" y="30410"/>
                    <a:pt x="13361" y="30410"/>
                  </a:cubicBezTo>
                  <a:cubicBezTo>
                    <a:pt x="13792" y="30410"/>
                    <a:pt x="13809" y="29764"/>
                    <a:pt x="13361" y="29737"/>
                  </a:cubicBezTo>
                  <a:lnTo>
                    <a:pt x="13093" y="29737"/>
                  </a:lnTo>
                  <a:cubicBezTo>
                    <a:pt x="12420" y="29657"/>
                    <a:pt x="11775" y="29549"/>
                    <a:pt x="11103" y="29388"/>
                  </a:cubicBezTo>
                  <a:cubicBezTo>
                    <a:pt x="11070" y="29380"/>
                    <a:pt x="11039" y="29376"/>
                    <a:pt x="11009" y="29376"/>
                  </a:cubicBezTo>
                  <a:close/>
                  <a:moveTo>
                    <a:pt x="97406" y="27627"/>
                  </a:moveTo>
                  <a:cubicBezTo>
                    <a:pt x="97377" y="27627"/>
                    <a:pt x="97348" y="27631"/>
                    <a:pt x="97320" y="27641"/>
                  </a:cubicBezTo>
                  <a:cubicBezTo>
                    <a:pt x="97132" y="27694"/>
                    <a:pt x="97024" y="27883"/>
                    <a:pt x="97078" y="28071"/>
                  </a:cubicBezTo>
                  <a:cubicBezTo>
                    <a:pt x="97320" y="28850"/>
                    <a:pt x="97616" y="29576"/>
                    <a:pt x="97992" y="30302"/>
                  </a:cubicBezTo>
                  <a:cubicBezTo>
                    <a:pt x="98046" y="30410"/>
                    <a:pt x="98180" y="30490"/>
                    <a:pt x="98288" y="30490"/>
                  </a:cubicBezTo>
                  <a:lnTo>
                    <a:pt x="98315" y="30463"/>
                  </a:lnTo>
                  <a:cubicBezTo>
                    <a:pt x="98369" y="30463"/>
                    <a:pt x="98395" y="30463"/>
                    <a:pt x="98449" y="30436"/>
                  </a:cubicBezTo>
                  <a:cubicBezTo>
                    <a:pt x="98611" y="30356"/>
                    <a:pt x="98664" y="30168"/>
                    <a:pt x="98584" y="30006"/>
                  </a:cubicBezTo>
                  <a:cubicBezTo>
                    <a:pt x="98234" y="29307"/>
                    <a:pt x="97965" y="28608"/>
                    <a:pt x="97723" y="27883"/>
                  </a:cubicBezTo>
                  <a:cubicBezTo>
                    <a:pt x="97679" y="27727"/>
                    <a:pt x="97543" y="27627"/>
                    <a:pt x="97406" y="27627"/>
                  </a:cubicBezTo>
                  <a:close/>
                  <a:moveTo>
                    <a:pt x="87982" y="28815"/>
                  </a:moveTo>
                  <a:cubicBezTo>
                    <a:pt x="87710" y="28815"/>
                    <a:pt x="87501" y="29182"/>
                    <a:pt x="87776" y="29415"/>
                  </a:cubicBezTo>
                  <a:lnTo>
                    <a:pt x="87803" y="29442"/>
                  </a:lnTo>
                  <a:cubicBezTo>
                    <a:pt x="88422" y="29926"/>
                    <a:pt x="89040" y="30383"/>
                    <a:pt x="89712" y="30786"/>
                  </a:cubicBezTo>
                  <a:cubicBezTo>
                    <a:pt x="89766" y="30813"/>
                    <a:pt x="89819" y="30840"/>
                    <a:pt x="89900" y="30840"/>
                  </a:cubicBezTo>
                  <a:lnTo>
                    <a:pt x="89900" y="30867"/>
                  </a:lnTo>
                  <a:cubicBezTo>
                    <a:pt x="90223" y="30867"/>
                    <a:pt x="90357" y="30410"/>
                    <a:pt x="90061" y="30248"/>
                  </a:cubicBezTo>
                  <a:cubicBezTo>
                    <a:pt x="89416" y="29845"/>
                    <a:pt x="88825" y="29415"/>
                    <a:pt x="88233" y="28931"/>
                  </a:cubicBezTo>
                  <a:lnTo>
                    <a:pt x="88206" y="28904"/>
                  </a:lnTo>
                  <a:cubicBezTo>
                    <a:pt x="88132" y="28841"/>
                    <a:pt x="88055" y="28815"/>
                    <a:pt x="87982" y="28815"/>
                  </a:cubicBezTo>
                  <a:close/>
                  <a:moveTo>
                    <a:pt x="111960" y="28807"/>
                  </a:moveTo>
                  <a:cubicBezTo>
                    <a:pt x="111884" y="28807"/>
                    <a:pt x="111804" y="28836"/>
                    <a:pt x="111730" y="28904"/>
                  </a:cubicBezTo>
                  <a:cubicBezTo>
                    <a:pt x="111461" y="29146"/>
                    <a:pt x="111219" y="29361"/>
                    <a:pt x="110897" y="29576"/>
                  </a:cubicBezTo>
                  <a:cubicBezTo>
                    <a:pt x="110547" y="29818"/>
                    <a:pt x="110224" y="30033"/>
                    <a:pt x="109875" y="30248"/>
                  </a:cubicBezTo>
                  <a:cubicBezTo>
                    <a:pt x="109714" y="30356"/>
                    <a:pt x="109660" y="30571"/>
                    <a:pt x="109767" y="30732"/>
                  </a:cubicBezTo>
                  <a:cubicBezTo>
                    <a:pt x="109821" y="30813"/>
                    <a:pt x="109929" y="30867"/>
                    <a:pt x="110063" y="30867"/>
                  </a:cubicBezTo>
                  <a:cubicBezTo>
                    <a:pt x="110117" y="30867"/>
                    <a:pt x="110171" y="30867"/>
                    <a:pt x="110224" y="30840"/>
                  </a:cubicBezTo>
                  <a:cubicBezTo>
                    <a:pt x="110601" y="30598"/>
                    <a:pt x="110977" y="30329"/>
                    <a:pt x="111273" y="30114"/>
                  </a:cubicBezTo>
                  <a:cubicBezTo>
                    <a:pt x="111596" y="29899"/>
                    <a:pt x="111891" y="29657"/>
                    <a:pt x="112160" y="29415"/>
                  </a:cubicBezTo>
                  <a:cubicBezTo>
                    <a:pt x="112478" y="29203"/>
                    <a:pt x="112245" y="28807"/>
                    <a:pt x="111960" y="28807"/>
                  </a:cubicBezTo>
                  <a:close/>
                  <a:moveTo>
                    <a:pt x="135794" y="29152"/>
                  </a:moveTo>
                  <a:cubicBezTo>
                    <a:pt x="135738" y="29152"/>
                    <a:pt x="135682" y="29174"/>
                    <a:pt x="135630" y="29227"/>
                  </a:cubicBezTo>
                  <a:cubicBezTo>
                    <a:pt x="134985" y="29630"/>
                    <a:pt x="134313" y="30060"/>
                    <a:pt x="133640" y="30463"/>
                  </a:cubicBezTo>
                  <a:cubicBezTo>
                    <a:pt x="133479" y="30544"/>
                    <a:pt x="133425" y="30759"/>
                    <a:pt x="133533" y="30920"/>
                  </a:cubicBezTo>
                  <a:cubicBezTo>
                    <a:pt x="133587" y="31028"/>
                    <a:pt x="133694" y="31082"/>
                    <a:pt x="133829" y="31082"/>
                  </a:cubicBezTo>
                  <a:lnTo>
                    <a:pt x="133829" y="31055"/>
                  </a:lnTo>
                  <a:cubicBezTo>
                    <a:pt x="133882" y="31055"/>
                    <a:pt x="133936" y="31055"/>
                    <a:pt x="133990" y="31028"/>
                  </a:cubicBezTo>
                  <a:cubicBezTo>
                    <a:pt x="134662" y="30625"/>
                    <a:pt x="135334" y="30195"/>
                    <a:pt x="136006" y="29764"/>
                  </a:cubicBezTo>
                  <a:cubicBezTo>
                    <a:pt x="136294" y="29632"/>
                    <a:pt x="136053" y="29152"/>
                    <a:pt x="135794" y="29152"/>
                  </a:cubicBezTo>
                  <a:close/>
                  <a:moveTo>
                    <a:pt x="91982" y="31262"/>
                  </a:moveTo>
                  <a:cubicBezTo>
                    <a:pt x="91664" y="31262"/>
                    <a:pt x="91488" y="31751"/>
                    <a:pt x="91863" y="31915"/>
                  </a:cubicBezTo>
                  <a:cubicBezTo>
                    <a:pt x="92589" y="32238"/>
                    <a:pt x="93314" y="32507"/>
                    <a:pt x="94094" y="32748"/>
                  </a:cubicBezTo>
                  <a:lnTo>
                    <a:pt x="94175" y="32748"/>
                  </a:lnTo>
                  <a:lnTo>
                    <a:pt x="94175" y="32775"/>
                  </a:lnTo>
                  <a:cubicBezTo>
                    <a:pt x="94192" y="32777"/>
                    <a:pt x="94209" y="32778"/>
                    <a:pt x="94226" y="32778"/>
                  </a:cubicBezTo>
                  <a:cubicBezTo>
                    <a:pt x="94639" y="32778"/>
                    <a:pt x="94722" y="32155"/>
                    <a:pt x="94282" y="32103"/>
                  </a:cubicBezTo>
                  <a:cubicBezTo>
                    <a:pt x="93556" y="31861"/>
                    <a:pt x="92830" y="31592"/>
                    <a:pt x="92132" y="31297"/>
                  </a:cubicBezTo>
                  <a:cubicBezTo>
                    <a:pt x="92079" y="31272"/>
                    <a:pt x="92029" y="31262"/>
                    <a:pt x="91982" y="31262"/>
                  </a:cubicBezTo>
                  <a:close/>
                  <a:moveTo>
                    <a:pt x="107981" y="31288"/>
                  </a:moveTo>
                  <a:cubicBezTo>
                    <a:pt x="107934" y="31288"/>
                    <a:pt x="107884" y="31299"/>
                    <a:pt x="107832" y="31324"/>
                  </a:cubicBezTo>
                  <a:cubicBezTo>
                    <a:pt x="107133" y="31646"/>
                    <a:pt x="106407" y="31915"/>
                    <a:pt x="105681" y="32130"/>
                  </a:cubicBezTo>
                  <a:cubicBezTo>
                    <a:pt x="105493" y="32184"/>
                    <a:pt x="105385" y="32372"/>
                    <a:pt x="105439" y="32560"/>
                  </a:cubicBezTo>
                  <a:cubicBezTo>
                    <a:pt x="105493" y="32695"/>
                    <a:pt x="105627" y="32802"/>
                    <a:pt x="105789" y="32802"/>
                  </a:cubicBezTo>
                  <a:cubicBezTo>
                    <a:pt x="105815" y="32775"/>
                    <a:pt x="105842" y="32775"/>
                    <a:pt x="105869" y="32775"/>
                  </a:cubicBezTo>
                  <a:cubicBezTo>
                    <a:pt x="106622" y="32533"/>
                    <a:pt x="107375" y="32265"/>
                    <a:pt x="108101" y="31942"/>
                  </a:cubicBezTo>
                  <a:cubicBezTo>
                    <a:pt x="108452" y="31778"/>
                    <a:pt x="108293" y="31288"/>
                    <a:pt x="107981" y="31288"/>
                  </a:cubicBezTo>
                  <a:close/>
                  <a:moveTo>
                    <a:pt x="131814" y="31562"/>
                  </a:moveTo>
                  <a:cubicBezTo>
                    <a:pt x="131754" y="31562"/>
                    <a:pt x="131690" y="31580"/>
                    <a:pt x="131624" y="31619"/>
                  </a:cubicBezTo>
                  <a:cubicBezTo>
                    <a:pt x="130952" y="31996"/>
                    <a:pt x="130253" y="32372"/>
                    <a:pt x="129581" y="32722"/>
                  </a:cubicBezTo>
                  <a:cubicBezTo>
                    <a:pt x="129258" y="32883"/>
                    <a:pt x="129366" y="33367"/>
                    <a:pt x="129715" y="33367"/>
                  </a:cubicBezTo>
                  <a:cubicBezTo>
                    <a:pt x="129769" y="33367"/>
                    <a:pt x="129823" y="33340"/>
                    <a:pt x="129877" y="33313"/>
                  </a:cubicBezTo>
                  <a:cubicBezTo>
                    <a:pt x="130576" y="32964"/>
                    <a:pt x="131275" y="32587"/>
                    <a:pt x="131974" y="32211"/>
                  </a:cubicBezTo>
                  <a:cubicBezTo>
                    <a:pt x="132288" y="32009"/>
                    <a:pt x="132115" y="31562"/>
                    <a:pt x="131814" y="31562"/>
                  </a:cubicBezTo>
                  <a:close/>
                  <a:moveTo>
                    <a:pt x="96467" y="32634"/>
                  </a:moveTo>
                  <a:cubicBezTo>
                    <a:pt x="96073" y="32634"/>
                    <a:pt x="96000" y="33237"/>
                    <a:pt x="96406" y="33313"/>
                  </a:cubicBezTo>
                  <a:cubicBezTo>
                    <a:pt x="97186" y="33447"/>
                    <a:pt x="97992" y="33555"/>
                    <a:pt x="98799" y="33582"/>
                  </a:cubicBezTo>
                  <a:cubicBezTo>
                    <a:pt x="98808" y="33582"/>
                    <a:pt x="98816" y="33583"/>
                    <a:pt x="98825" y="33583"/>
                  </a:cubicBezTo>
                  <a:cubicBezTo>
                    <a:pt x="99257" y="33583"/>
                    <a:pt x="99274" y="32936"/>
                    <a:pt x="98826" y="32910"/>
                  </a:cubicBezTo>
                  <a:cubicBezTo>
                    <a:pt x="98046" y="32856"/>
                    <a:pt x="97293" y="32775"/>
                    <a:pt x="96540" y="32641"/>
                  </a:cubicBezTo>
                  <a:cubicBezTo>
                    <a:pt x="96515" y="32636"/>
                    <a:pt x="96490" y="32634"/>
                    <a:pt x="96467" y="32634"/>
                  </a:cubicBezTo>
                  <a:close/>
                  <a:moveTo>
                    <a:pt x="99592" y="31781"/>
                  </a:moveTo>
                  <a:cubicBezTo>
                    <a:pt x="99347" y="31781"/>
                    <a:pt x="99113" y="32070"/>
                    <a:pt x="99310" y="32345"/>
                  </a:cubicBezTo>
                  <a:cubicBezTo>
                    <a:pt x="99793" y="32964"/>
                    <a:pt x="100331" y="33582"/>
                    <a:pt x="100923" y="34146"/>
                  </a:cubicBezTo>
                  <a:cubicBezTo>
                    <a:pt x="100976" y="34200"/>
                    <a:pt x="101057" y="34227"/>
                    <a:pt x="101138" y="34227"/>
                  </a:cubicBezTo>
                  <a:cubicBezTo>
                    <a:pt x="101433" y="34227"/>
                    <a:pt x="101595" y="33851"/>
                    <a:pt x="101380" y="33663"/>
                  </a:cubicBezTo>
                  <a:lnTo>
                    <a:pt x="101326" y="33609"/>
                  </a:lnTo>
                  <a:cubicBezTo>
                    <a:pt x="102079" y="33555"/>
                    <a:pt x="102831" y="33447"/>
                    <a:pt x="103557" y="33340"/>
                  </a:cubicBezTo>
                  <a:cubicBezTo>
                    <a:pt x="103745" y="33286"/>
                    <a:pt x="103880" y="33125"/>
                    <a:pt x="103853" y="32937"/>
                  </a:cubicBezTo>
                  <a:cubicBezTo>
                    <a:pt x="103805" y="32768"/>
                    <a:pt x="103670" y="32664"/>
                    <a:pt x="103506" y="32664"/>
                  </a:cubicBezTo>
                  <a:cubicBezTo>
                    <a:pt x="103488" y="32664"/>
                    <a:pt x="103469" y="32665"/>
                    <a:pt x="103450" y="32668"/>
                  </a:cubicBezTo>
                  <a:cubicBezTo>
                    <a:pt x="102697" y="32802"/>
                    <a:pt x="101917" y="32883"/>
                    <a:pt x="101165" y="32937"/>
                  </a:cubicBezTo>
                  <a:cubicBezTo>
                    <a:pt x="101030" y="32937"/>
                    <a:pt x="100923" y="33017"/>
                    <a:pt x="100869" y="33125"/>
                  </a:cubicBezTo>
                  <a:cubicBezTo>
                    <a:pt x="100519" y="32748"/>
                    <a:pt x="100170" y="32345"/>
                    <a:pt x="99847" y="31915"/>
                  </a:cubicBezTo>
                  <a:cubicBezTo>
                    <a:pt x="99775" y="31821"/>
                    <a:pt x="99683" y="31781"/>
                    <a:pt x="99592" y="31781"/>
                  </a:cubicBezTo>
                  <a:close/>
                  <a:moveTo>
                    <a:pt x="127624" y="33725"/>
                  </a:moveTo>
                  <a:cubicBezTo>
                    <a:pt x="127572" y="33725"/>
                    <a:pt x="127516" y="33739"/>
                    <a:pt x="127457" y="33770"/>
                  </a:cubicBezTo>
                  <a:cubicBezTo>
                    <a:pt x="127027" y="33958"/>
                    <a:pt x="126570" y="34173"/>
                    <a:pt x="126140" y="34362"/>
                  </a:cubicBezTo>
                  <a:lnTo>
                    <a:pt x="125333" y="34738"/>
                  </a:lnTo>
                  <a:cubicBezTo>
                    <a:pt x="125011" y="34872"/>
                    <a:pt x="125091" y="35356"/>
                    <a:pt x="125468" y="35356"/>
                  </a:cubicBezTo>
                  <a:cubicBezTo>
                    <a:pt x="125495" y="35356"/>
                    <a:pt x="125548" y="35356"/>
                    <a:pt x="125575" y="35329"/>
                  </a:cubicBezTo>
                  <a:lnTo>
                    <a:pt x="126409" y="34980"/>
                  </a:lnTo>
                  <a:cubicBezTo>
                    <a:pt x="126866" y="34792"/>
                    <a:pt x="127296" y="34577"/>
                    <a:pt x="127753" y="34362"/>
                  </a:cubicBezTo>
                  <a:cubicBezTo>
                    <a:pt x="128098" y="34201"/>
                    <a:pt x="127931" y="33725"/>
                    <a:pt x="127624" y="33725"/>
                  </a:cubicBezTo>
                  <a:close/>
                  <a:moveTo>
                    <a:pt x="102927" y="35050"/>
                  </a:moveTo>
                  <a:cubicBezTo>
                    <a:pt x="102828" y="35050"/>
                    <a:pt x="102735" y="35098"/>
                    <a:pt x="102670" y="35195"/>
                  </a:cubicBezTo>
                  <a:cubicBezTo>
                    <a:pt x="102562" y="35356"/>
                    <a:pt x="102589" y="35544"/>
                    <a:pt x="102751" y="35652"/>
                  </a:cubicBezTo>
                  <a:cubicBezTo>
                    <a:pt x="103396" y="36136"/>
                    <a:pt x="104095" y="36539"/>
                    <a:pt x="104821" y="36889"/>
                  </a:cubicBezTo>
                  <a:cubicBezTo>
                    <a:pt x="104848" y="36915"/>
                    <a:pt x="104901" y="36915"/>
                    <a:pt x="104955" y="36915"/>
                  </a:cubicBezTo>
                  <a:cubicBezTo>
                    <a:pt x="105305" y="36915"/>
                    <a:pt x="105439" y="36432"/>
                    <a:pt x="105116" y="36270"/>
                  </a:cubicBezTo>
                  <a:cubicBezTo>
                    <a:pt x="104417" y="35948"/>
                    <a:pt x="103745" y="35544"/>
                    <a:pt x="103127" y="35114"/>
                  </a:cubicBezTo>
                  <a:cubicBezTo>
                    <a:pt x="103063" y="35071"/>
                    <a:pt x="102994" y="35050"/>
                    <a:pt x="102927" y="35050"/>
                  </a:cubicBezTo>
                  <a:close/>
                  <a:moveTo>
                    <a:pt x="123293" y="35572"/>
                  </a:moveTo>
                  <a:cubicBezTo>
                    <a:pt x="123251" y="35572"/>
                    <a:pt x="123205" y="35580"/>
                    <a:pt x="123156" y="35598"/>
                  </a:cubicBezTo>
                  <a:cubicBezTo>
                    <a:pt x="122403" y="35867"/>
                    <a:pt x="121677" y="36109"/>
                    <a:pt x="120951" y="36351"/>
                  </a:cubicBezTo>
                  <a:cubicBezTo>
                    <a:pt x="120512" y="36403"/>
                    <a:pt x="120594" y="37026"/>
                    <a:pt x="121008" y="37026"/>
                  </a:cubicBezTo>
                  <a:cubicBezTo>
                    <a:pt x="121024" y="37026"/>
                    <a:pt x="121041" y="37025"/>
                    <a:pt x="121059" y="37023"/>
                  </a:cubicBezTo>
                  <a:cubicBezTo>
                    <a:pt x="121086" y="37023"/>
                    <a:pt x="121112" y="36996"/>
                    <a:pt x="121166" y="36996"/>
                  </a:cubicBezTo>
                  <a:cubicBezTo>
                    <a:pt x="121892" y="36754"/>
                    <a:pt x="122645" y="36485"/>
                    <a:pt x="123398" y="36217"/>
                  </a:cubicBezTo>
                  <a:cubicBezTo>
                    <a:pt x="123755" y="36074"/>
                    <a:pt x="123627" y="35572"/>
                    <a:pt x="123293" y="35572"/>
                  </a:cubicBezTo>
                  <a:close/>
                  <a:moveTo>
                    <a:pt x="118809" y="36978"/>
                  </a:moveTo>
                  <a:cubicBezTo>
                    <a:pt x="118773" y="36978"/>
                    <a:pt x="118734" y="36984"/>
                    <a:pt x="118693" y="36996"/>
                  </a:cubicBezTo>
                  <a:cubicBezTo>
                    <a:pt x="117940" y="37184"/>
                    <a:pt x="117161" y="37319"/>
                    <a:pt x="116435" y="37453"/>
                  </a:cubicBezTo>
                  <a:cubicBezTo>
                    <a:pt x="115987" y="37480"/>
                    <a:pt x="116029" y="38126"/>
                    <a:pt x="116462" y="38126"/>
                  </a:cubicBezTo>
                  <a:cubicBezTo>
                    <a:pt x="116471" y="38126"/>
                    <a:pt x="116479" y="38126"/>
                    <a:pt x="116488" y="38125"/>
                  </a:cubicBezTo>
                  <a:lnTo>
                    <a:pt x="116542" y="38125"/>
                  </a:lnTo>
                  <a:cubicBezTo>
                    <a:pt x="117295" y="37991"/>
                    <a:pt x="118075" y="37830"/>
                    <a:pt x="118881" y="37641"/>
                  </a:cubicBezTo>
                  <a:cubicBezTo>
                    <a:pt x="119272" y="37544"/>
                    <a:pt x="119174" y="36978"/>
                    <a:pt x="118809" y="36978"/>
                  </a:cubicBezTo>
                  <a:close/>
                  <a:moveTo>
                    <a:pt x="107146" y="37065"/>
                  </a:moveTo>
                  <a:cubicBezTo>
                    <a:pt x="106785" y="37065"/>
                    <a:pt x="106655" y="37623"/>
                    <a:pt x="107052" y="37722"/>
                  </a:cubicBezTo>
                  <a:cubicBezTo>
                    <a:pt x="107832" y="37964"/>
                    <a:pt x="108611" y="38125"/>
                    <a:pt x="109418" y="38233"/>
                  </a:cubicBezTo>
                  <a:lnTo>
                    <a:pt x="109472" y="38233"/>
                  </a:lnTo>
                  <a:lnTo>
                    <a:pt x="109445" y="38260"/>
                  </a:lnTo>
                  <a:cubicBezTo>
                    <a:pt x="109454" y="38260"/>
                    <a:pt x="109463" y="38260"/>
                    <a:pt x="109471" y="38260"/>
                  </a:cubicBezTo>
                  <a:cubicBezTo>
                    <a:pt x="109904" y="38260"/>
                    <a:pt x="109947" y="37614"/>
                    <a:pt x="109499" y="37588"/>
                  </a:cubicBezTo>
                  <a:cubicBezTo>
                    <a:pt x="108746" y="37453"/>
                    <a:pt x="107993" y="37292"/>
                    <a:pt x="107240" y="37077"/>
                  </a:cubicBezTo>
                  <a:cubicBezTo>
                    <a:pt x="107207" y="37069"/>
                    <a:pt x="107176" y="37065"/>
                    <a:pt x="107146" y="37065"/>
                  </a:cubicBezTo>
                  <a:close/>
                  <a:moveTo>
                    <a:pt x="114170" y="37745"/>
                  </a:moveTo>
                  <a:cubicBezTo>
                    <a:pt x="114155" y="37745"/>
                    <a:pt x="114139" y="37747"/>
                    <a:pt x="114123" y="37749"/>
                  </a:cubicBezTo>
                  <a:cubicBezTo>
                    <a:pt x="113370" y="37803"/>
                    <a:pt x="112590" y="37803"/>
                    <a:pt x="111811" y="37803"/>
                  </a:cubicBezTo>
                  <a:cubicBezTo>
                    <a:pt x="111802" y="37802"/>
                    <a:pt x="111793" y="37802"/>
                    <a:pt x="111784" y="37802"/>
                  </a:cubicBezTo>
                  <a:cubicBezTo>
                    <a:pt x="111354" y="37802"/>
                    <a:pt x="111362" y="38448"/>
                    <a:pt x="111784" y="38475"/>
                  </a:cubicBezTo>
                  <a:lnTo>
                    <a:pt x="112456" y="38475"/>
                  </a:lnTo>
                  <a:cubicBezTo>
                    <a:pt x="113020" y="38475"/>
                    <a:pt x="113612" y="38448"/>
                    <a:pt x="114176" y="38421"/>
                  </a:cubicBezTo>
                  <a:cubicBezTo>
                    <a:pt x="114365" y="38394"/>
                    <a:pt x="114499" y="38233"/>
                    <a:pt x="114499" y="38045"/>
                  </a:cubicBezTo>
                  <a:cubicBezTo>
                    <a:pt x="114474" y="37873"/>
                    <a:pt x="114337" y="37745"/>
                    <a:pt x="114170" y="3774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4" name="Google Shape;234;p62"/>
            <p:cNvGrpSpPr/>
            <p:nvPr/>
          </p:nvGrpSpPr>
          <p:grpSpPr>
            <a:xfrm rot="-3134587">
              <a:off x="4760" y="976871"/>
              <a:ext cx="876161" cy="882417"/>
              <a:chOff x="658235" y="-75291"/>
              <a:chExt cx="876179" cy="882435"/>
            </a:xfrm>
          </p:grpSpPr>
          <p:sp>
            <p:nvSpPr>
              <p:cNvPr id="235" name="Google Shape;235;p62"/>
              <p:cNvSpPr/>
              <p:nvPr/>
            </p:nvSpPr>
            <p:spPr>
              <a:xfrm rot="4281618">
                <a:off x="1263725" y="505541"/>
                <a:ext cx="72596" cy="169268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62"/>
              <p:cNvSpPr/>
              <p:nvPr/>
            </p:nvSpPr>
            <p:spPr>
              <a:xfrm rot="3631212">
                <a:off x="786705" y="505672"/>
                <a:ext cx="241317" cy="161995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62"/>
              <p:cNvSpPr/>
              <p:nvPr/>
            </p:nvSpPr>
            <p:spPr>
              <a:xfrm rot="3631212">
                <a:off x="757171" y="93544"/>
                <a:ext cx="144445" cy="168119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62"/>
              <p:cNvSpPr/>
              <p:nvPr/>
            </p:nvSpPr>
            <p:spPr>
              <a:xfrm rot="3631212">
                <a:off x="852787" y="122967"/>
                <a:ext cx="149845" cy="189544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62"/>
              <p:cNvSpPr/>
              <p:nvPr/>
            </p:nvSpPr>
            <p:spPr>
              <a:xfrm rot="3631212">
                <a:off x="1217049" y="401487"/>
                <a:ext cx="72598" cy="203843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62"/>
              <p:cNvSpPr/>
              <p:nvPr/>
            </p:nvSpPr>
            <p:spPr>
              <a:xfrm rot="3631212">
                <a:off x="801446" y="-5599"/>
                <a:ext cx="368313" cy="422086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62"/>
              <p:cNvSpPr/>
              <p:nvPr/>
            </p:nvSpPr>
            <p:spPr>
              <a:xfrm rot="3631212">
                <a:off x="770125" y="-25945"/>
                <a:ext cx="399237" cy="489984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62"/>
              <p:cNvSpPr/>
              <p:nvPr/>
            </p:nvSpPr>
            <p:spPr>
              <a:xfrm rot="3631212">
                <a:off x="1032118" y="356678"/>
                <a:ext cx="455685" cy="236592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62"/>
              <p:cNvSpPr/>
              <p:nvPr/>
            </p:nvSpPr>
            <p:spPr>
              <a:xfrm rot="3631212">
                <a:off x="1012379" y="345456"/>
                <a:ext cx="489309" cy="333364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62"/>
              <p:cNvSpPr/>
              <p:nvPr/>
            </p:nvSpPr>
            <p:spPr>
              <a:xfrm rot="3631212">
                <a:off x="931600" y="-59640"/>
                <a:ext cx="359263" cy="769149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62"/>
              <p:cNvSpPr/>
              <p:nvPr/>
            </p:nvSpPr>
            <p:spPr>
              <a:xfrm rot="3631212">
                <a:off x="1264499" y="54319"/>
                <a:ext cx="126021" cy="90572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4_1_1">
    <p:bg>
      <p:bgPr>
        <a:gradFill>
          <a:gsLst>
            <a:gs pos="0">
              <a:srgbClr val="C8F2F3">
                <a:alpha val="45490"/>
              </a:srgbClr>
            </a:gs>
            <a:gs pos="17000">
              <a:srgbClr val="A6906A">
                <a:alpha val="41176"/>
              </a:srgbClr>
            </a:gs>
            <a:gs pos="29000">
              <a:srgbClr val="A6906A">
                <a:alpha val="67058"/>
              </a:srgbClr>
            </a:gs>
            <a:gs pos="48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3"/>
          <p:cNvSpPr txBox="1">
            <a:spLocks noGrp="1"/>
          </p:cNvSpPr>
          <p:nvPr>
            <p:ph type="title"/>
          </p:nvPr>
        </p:nvSpPr>
        <p:spPr>
          <a:xfrm>
            <a:off x="714225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63"/>
          <p:cNvSpPr txBox="1">
            <a:spLocks noGrp="1"/>
          </p:cNvSpPr>
          <p:nvPr>
            <p:ph type="title" idx="2"/>
          </p:nvPr>
        </p:nvSpPr>
        <p:spPr>
          <a:xfrm>
            <a:off x="714225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63"/>
          <p:cNvSpPr txBox="1">
            <a:spLocks noGrp="1"/>
          </p:cNvSpPr>
          <p:nvPr>
            <p:ph type="subTitle" idx="1"/>
          </p:nvPr>
        </p:nvSpPr>
        <p:spPr>
          <a:xfrm>
            <a:off x="714225" y="3488270"/>
            <a:ext cx="5067600" cy="42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63"/>
          <p:cNvSpPr/>
          <p:nvPr/>
        </p:nvSpPr>
        <p:spPr>
          <a:xfrm rot="1888934">
            <a:off x="-385437" y="4442656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_1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64"/>
          <p:cNvSpPr txBox="1">
            <a:spLocks noGrp="1"/>
          </p:cNvSpPr>
          <p:nvPr>
            <p:ph type="title"/>
          </p:nvPr>
        </p:nvSpPr>
        <p:spPr>
          <a:xfrm flipH="1">
            <a:off x="5053800" y="1329313"/>
            <a:ext cx="3213900" cy="12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64"/>
          <p:cNvSpPr txBox="1">
            <a:spLocks noGrp="1"/>
          </p:cNvSpPr>
          <p:nvPr>
            <p:ph type="subTitle" idx="1"/>
          </p:nvPr>
        </p:nvSpPr>
        <p:spPr>
          <a:xfrm flipH="1">
            <a:off x="5053800" y="2686625"/>
            <a:ext cx="3213900" cy="12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64"/>
          <p:cNvSpPr>
            <a:spLocks noGrp="1"/>
          </p:cNvSpPr>
          <p:nvPr>
            <p:ph type="pic" idx="2"/>
          </p:nvPr>
        </p:nvSpPr>
        <p:spPr>
          <a:xfrm>
            <a:off x="943996" y="995400"/>
            <a:ext cx="3152700" cy="3152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5" name="Google Shape;255;p64"/>
          <p:cNvSpPr/>
          <p:nvPr/>
        </p:nvSpPr>
        <p:spPr>
          <a:xfrm rot="-2008352">
            <a:off x="-777590" y="455860"/>
            <a:ext cx="2105088" cy="623672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4"/>
          <p:cNvSpPr/>
          <p:nvPr/>
        </p:nvSpPr>
        <p:spPr>
          <a:xfrm rot="1888934">
            <a:off x="6696488" y="4447956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5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65"/>
          <p:cNvSpPr txBox="1">
            <a:spLocks noGrp="1"/>
          </p:cNvSpPr>
          <p:nvPr>
            <p:ph type="title"/>
          </p:nvPr>
        </p:nvSpPr>
        <p:spPr>
          <a:xfrm>
            <a:off x="872400" y="1329325"/>
            <a:ext cx="3213900" cy="12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65"/>
          <p:cNvSpPr txBox="1">
            <a:spLocks noGrp="1"/>
          </p:cNvSpPr>
          <p:nvPr>
            <p:ph type="subTitle" idx="1"/>
          </p:nvPr>
        </p:nvSpPr>
        <p:spPr>
          <a:xfrm>
            <a:off x="872400" y="2686625"/>
            <a:ext cx="3213900" cy="12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65"/>
          <p:cNvSpPr>
            <a:spLocks noGrp="1"/>
          </p:cNvSpPr>
          <p:nvPr>
            <p:ph type="pic" idx="2"/>
          </p:nvPr>
        </p:nvSpPr>
        <p:spPr>
          <a:xfrm>
            <a:off x="5134996" y="995400"/>
            <a:ext cx="3152700" cy="3152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1" name="Google Shape;261;p65"/>
          <p:cNvSpPr/>
          <p:nvPr/>
        </p:nvSpPr>
        <p:spPr>
          <a:xfrm rot="717355">
            <a:off x="7071130" y="138966"/>
            <a:ext cx="2588187" cy="805313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65"/>
          <p:cNvSpPr/>
          <p:nvPr/>
        </p:nvSpPr>
        <p:spPr>
          <a:xfrm rot="-1609026">
            <a:off x="-582431" y="136828"/>
            <a:ext cx="2588119" cy="805339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65"/>
          <p:cNvSpPr/>
          <p:nvPr/>
        </p:nvSpPr>
        <p:spPr>
          <a:xfrm rot="1888934">
            <a:off x="-180562" y="4475156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4_1_1_1">
    <p:bg>
      <p:bgPr>
        <a:gradFill>
          <a:gsLst>
            <a:gs pos="0">
              <a:srgbClr val="C8F2F3">
                <a:alpha val="45490"/>
              </a:srgbClr>
            </a:gs>
            <a:gs pos="13000">
              <a:srgbClr val="A6906A">
                <a:alpha val="41176"/>
              </a:srgbClr>
            </a:gs>
            <a:gs pos="30000">
              <a:srgbClr val="A6906A">
                <a:alpha val="67058"/>
              </a:srgbClr>
            </a:gs>
            <a:gs pos="46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6"/>
          <p:cNvSpPr txBox="1">
            <a:spLocks noGrp="1"/>
          </p:cNvSpPr>
          <p:nvPr>
            <p:ph type="title"/>
          </p:nvPr>
        </p:nvSpPr>
        <p:spPr>
          <a:xfrm>
            <a:off x="3352650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6" name="Google Shape;266;p66"/>
          <p:cNvSpPr txBox="1">
            <a:spLocks noGrp="1"/>
          </p:cNvSpPr>
          <p:nvPr>
            <p:ph type="title" idx="2"/>
          </p:nvPr>
        </p:nvSpPr>
        <p:spPr>
          <a:xfrm>
            <a:off x="3352650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7" name="Google Shape;267;p66"/>
          <p:cNvSpPr txBox="1">
            <a:spLocks noGrp="1"/>
          </p:cNvSpPr>
          <p:nvPr>
            <p:ph type="subTitle" idx="1"/>
          </p:nvPr>
        </p:nvSpPr>
        <p:spPr>
          <a:xfrm>
            <a:off x="3352650" y="3488270"/>
            <a:ext cx="5067600" cy="42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66"/>
          <p:cNvSpPr/>
          <p:nvPr/>
        </p:nvSpPr>
        <p:spPr>
          <a:xfrm rot="-1888934" flipH="1">
            <a:off x="7051239" y="4442656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2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6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67"/>
          <p:cNvSpPr txBox="1">
            <a:spLocks noGrp="1"/>
          </p:cNvSpPr>
          <p:nvPr>
            <p:ph type="title" idx="2"/>
          </p:nvPr>
        </p:nvSpPr>
        <p:spPr>
          <a:xfrm>
            <a:off x="853100" y="1980725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2" name="Google Shape;272;p67"/>
          <p:cNvSpPr txBox="1">
            <a:spLocks noGrp="1"/>
          </p:cNvSpPr>
          <p:nvPr>
            <p:ph type="subTitle" idx="1"/>
          </p:nvPr>
        </p:nvSpPr>
        <p:spPr>
          <a:xfrm>
            <a:off x="853100" y="229962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67"/>
          <p:cNvSpPr txBox="1">
            <a:spLocks noGrp="1"/>
          </p:cNvSpPr>
          <p:nvPr>
            <p:ph type="title" idx="3"/>
          </p:nvPr>
        </p:nvSpPr>
        <p:spPr>
          <a:xfrm>
            <a:off x="4889200" y="1980725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4" name="Google Shape;274;p67"/>
          <p:cNvSpPr txBox="1">
            <a:spLocks noGrp="1"/>
          </p:cNvSpPr>
          <p:nvPr>
            <p:ph type="subTitle" idx="4"/>
          </p:nvPr>
        </p:nvSpPr>
        <p:spPr>
          <a:xfrm>
            <a:off x="4889200" y="229962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67"/>
          <p:cNvSpPr txBox="1">
            <a:spLocks noGrp="1"/>
          </p:cNvSpPr>
          <p:nvPr>
            <p:ph type="title" idx="5"/>
          </p:nvPr>
        </p:nvSpPr>
        <p:spPr>
          <a:xfrm>
            <a:off x="853100" y="3738100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6" name="Google Shape;276;p67"/>
          <p:cNvSpPr txBox="1">
            <a:spLocks noGrp="1"/>
          </p:cNvSpPr>
          <p:nvPr>
            <p:ph type="subTitle" idx="6"/>
          </p:nvPr>
        </p:nvSpPr>
        <p:spPr>
          <a:xfrm>
            <a:off x="853100" y="405687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67"/>
          <p:cNvSpPr txBox="1">
            <a:spLocks noGrp="1"/>
          </p:cNvSpPr>
          <p:nvPr>
            <p:ph type="title" idx="7"/>
          </p:nvPr>
        </p:nvSpPr>
        <p:spPr>
          <a:xfrm>
            <a:off x="4889200" y="3738100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8" name="Google Shape;278;p67"/>
          <p:cNvSpPr txBox="1">
            <a:spLocks noGrp="1"/>
          </p:cNvSpPr>
          <p:nvPr>
            <p:ph type="subTitle" idx="8"/>
          </p:nvPr>
        </p:nvSpPr>
        <p:spPr>
          <a:xfrm>
            <a:off x="4889200" y="405687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67"/>
          <p:cNvSpPr/>
          <p:nvPr/>
        </p:nvSpPr>
        <p:spPr>
          <a:xfrm rot="281717" flipH="1">
            <a:off x="5918445" y="31427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67"/>
          <p:cNvSpPr/>
          <p:nvPr/>
        </p:nvSpPr>
        <p:spPr>
          <a:xfrm rot="-452126" flipH="1">
            <a:off x="-490944" y="-170911"/>
            <a:ext cx="3265477" cy="1016110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" name="Google Shape;281;p67"/>
          <p:cNvGrpSpPr/>
          <p:nvPr/>
        </p:nvGrpSpPr>
        <p:grpSpPr>
          <a:xfrm rot="-1808061" flipH="1">
            <a:off x="-2694185" y="767635"/>
            <a:ext cx="3854675" cy="1195630"/>
            <a:chOff x="-3854900" y="873625"/>
            <a:chExt cx="3854900" cy="1195700"/>
          </a:xfrm>
        </p:grpSpPr>
        <p:sp>
          <p:nvSpPr>
            <p:cNvPr id="282" name="Google Shape;282;p67"/>
            <p:cNvSpPr/>
            <p:nvPr/>
          </p:nvSpPr>
          <p:spPr>
            <a:xfrm>
              <a:off x="-3151300" y="873625"/>
              <a:ext cx="3151300" cy="119570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67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67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67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7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7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67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67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67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67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67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67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4" name="Google Shape;294;p67"/>
          <p:cNvGrpSpPr/>
          <p:nvPr/>
        </p:nvGrpSpPr>
        <p:grpSpPr>
          <a:xfrm rot="-626747">
            <a:off x="8358676" y="1018592"/>
            <a:ext cx="2464533" cy="3153714"/>
            <a:chOff x="4839100" y="2643113"/>
            <a:chExt cx="2464600" cy="3153800"/>
          </a:xfrm>
        </p:grpSpPr>
        <p:sp>
          <p:nvSpPr>
            <p:cNvPr id="295" name="Google Shape;295;p67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6" name="Google Shape;296;p67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297" name="Google Shape;297;p67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67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67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67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67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67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67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67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67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67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67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8"/>
          <p:cNvSpPr txBox="1">
            <a:spLocks noGrp="1"/>
          </p:cNvSpPr>
          <p:nvPr>
            <p:ph type="body" idx="1"/>
          </p:nvPr>
        </p:nvSpPr>
        <p:spPr>
          <a:xfrm>
            <a:off x="872400" y="1626250"/>
            <a:ext cx="42045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0" name="Google Shape;310;p6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68"/>
          <p:cNvSpPr/>
          <p:nvPr/>
        </p:nvSpPr>
        <p:spPr>
          <a:xfrm rot="281717" flipH="1">
            <a:off x="6004170" y="-25723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68"/>
          <p:cNvSpPr/>
          <p:nvPr/>
        </p:nvSpPr>
        <p:spPr>
          <a:xfrm rot="1402219" flipH="1">
            <a:off x="3552849" y="4491713"/>
            <a:ext cx="2839918" cy="142413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3" name="Google Shape;313;p68"/>
          <p:cNvGrpSpPr/>
          <p:nvPr/>
        </p:nvGrpSpPr>
        <p:grpSpPr>
          <a:xfrm rot="5165004" flipH="1">
            <a:off x="-1500665" y="1625953"/>
            <a:ext cx="6312557" cy="4512705"/>
            <a:chOff x="112010" y="-220638"/>
            <a:chExt cx="6312965" cy="4512996"/>
          </a:xfrm>
        </p:grpSpPr>
        <p:sp>
          <p:nvSpPr>
            <p:cNvPr id="314" name="Google Shape;314;p68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68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68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68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68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68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68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68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68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68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68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68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9"/>
          <p:cNvSpPr txBox="1">
            <a:spLocks noGrp="1"/>
          </p:cNvSpPr>
          <p:nvPr>
            <p:ph type="title"/>
          </p:nvPr>
        </p:nvSpPr>
        <p:spPr>
          <a:xfrm>
            <a:off x="1633500" y="1987200"/>
            <a:ext cx="5877000" cy="23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28" name="Google Shape;328;p69"/>
          <p:cNvSpPr/>
          <p:nvPr/>
        </p:nvSpPr>
        <p:spPr>
          <a:xfrm rot="1215068">
            <a:off x="-1186280" y="4159558"/>
            <a:ext cx="4061724" cy="2590112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69"/>
          <p:cNvSpPr/>
          <p:nvPr/>
        </p:nvSpPr>
        <p:spPr>
          <a:xfrm rot="480266">
            <a:off x="8212193" y="2880443"/>
            <a:ext cx="2782778" cy="1265418"/>
          </a:xfrm>
          <a:custGeom>
            <a:avLst/>
            <a:gdLst/>
            <a:ahLst/>
            <a:cxnLst/>
            <a:rect l="l" t="t" r="r" b="b"/>
            <a:pathLst>
              <a:path w="37046" h="16846" extrusionOk="0">
                <a:moveTo>
                  <a:pt x="8435" y="1"/>
                </a:moveTo>
                <a:cubicBezTo>
                  <a:pt x="6701" y="1"/>
                  <a:pt x="5099" y="1569"/>
                  <a:pt x="5509" y="3585"/>
                </a:cubicBezTo>
                <a:cubicBezTo>
                  <a:pt x="4883" y="3466"/>
                  <a:pt x="3406" y="3263"/>
                  <a:pt x="2232" y="3263"/>
                </a:cubicBezTo>
                <a:cubicBezTo>
                  <a:pt x="1641" y="3263"/>
                  <a:pt x="1127" y="3314"/>
                  <a:pt x="835" y="3454"/>
                </a:cubicBezTo>
                <a:cubicBezTo>
                  <a:pt x="621" y="3537"/>
                  <a:pt x="442" y="3680"/>
                  <a:pt x="310" y="3871"/>
                </a:cubicBezTo>
                <a:cubicBezTo>
                  <a:pt x="0" y="4372"/>
                  <a:pt x="7298" y="4730"/>
                  <a:pt x="13486" y="7103"/>
                </a:cubicBezTo>
                <a:cubicBezTo>
                  <a:pt x="20104" y="9642"/>
                  <a:pt x="29643" y="13613"/>
                  <a:pt x="30192" y="14495"/>
                </a:cubicBezTo>
                <a:cubicBezTo>
                  <a:pt x="30824" y="15485"/>
                  <a:pt x="33173" y="16809"/>
                  <a:pt x="34293" y="16844"/>
                </a:cubicBezTo>
                <a:cubicBezTo>
                  <a:pt x="34315" y="16845"/>
                  <a:pt x="34336" y="16846"/>
                  <a:pt x="34357" y="16846"/>
                </a:cubicBezTo>
                <a:cubicBezTo>
                  <a:pt x="37045" y="16846"/>
                  <a:pt x="33831" y="10827"/>
                  <a:pt x="32624" y="9821"/>
                </a:cubicBezTo>
                <a:cubicBezTo>
                  <a:pt x="31515" y="8867"/>
                  <a:pt x="30144" y="8271"/>
                  <a:pt x="28689" y="8116"/>
                </a:cubicBezTo>
                <a:cubicBezTo>
                  <a:pt x="28676" y="8114"/>
                  <a:pt x="28657" y="8113"/>
                  <a:pt x="28633" y="8113"/>
                </a:cubicBezTo>
                <a:cubicBezTo>
                  <a:pt x="28038" y="8113"/>
                  <a:pt x="24407" y="8677"/>
                  <a:pt x="24659" y="8999"/>
                </a:cubicBezTo>
                <a:cubicBezTo>
                  <a:pt x="23858" y="8019"/>
                  <a:pt x="22667" y="7467"/>
                  <a:pt x="21421" y="7467"/>
                </a:cubicBezTo>
                <a:cubicBezTo>
                  <a:pt x="21257" y="7467"/>
                  <a:pt x="21092" y="7477"/>
                  <a:pt x="20927" y="7496"/>
                </a:cubicBezTo>
                <a:cubicBezTo>
                  <a:pt x="20742" y="4606"/>
                  <a:pt x="18326" y="2526"/>
                  <a:pt x="15635" y="2526"/>
                </a:cubicBezTo>
                <a:cubicBezTo>
                  <a:pt x="15029" y="2526"/>
                  <a:pt x="14408" y="2632"/>
                  <a:pt x="13796" y="2858"/>
                </a:cubicBezTo>
                <a:cubicBezTo>
                  <a:pt x="14164" y="1342"/>
                  <a:pt x="13032" y="212"/>
                  <a:pt x="11724" y="212"/>
                </a:cubicBezTo>
                <a:cubicBezTo>
                  <a:pt x="11252" y="212"/>
                  <a:pt x="10758" y="359"/>
                  <a:pt x="10303" y="688"/>
                </a:cubicBezTo>
                <a:cubicBezTo>
                  <a:pt x="9724" y="211"/>
                  <a:pt x="9071" y="1"/>
                  <a:pt x="8435" y="1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69"/>
          <p:cNvSpPr/>
          <p:nvPr/>
        </p:nvSpPr>
        <p:spPr>
          <a:xfrm rot="-1922753">
            <a:off x="6258711" y="4454968"/>
            <a:ext cx="2697831" cy="1768486"/>
          </a:xfrm>
          <a:custGeom>
            <a:avLst/>
            <a:gdLst/>
            <a:ahLst/>
            <a:cxnLst/>
            <a:rect l="l" t="t" r="r" b="b"/>
            <a:pathLst>
              <a:path w="21350" h="13995" extrusionOk="0">
                <a:moveTo>
                  <a:pt x="6772" y="0"/>
                </a:moveTo>
                <a:cubicBezTo>
                  <a:pt x="5893" y="0"/>
                  <a:pt x="5005" y="368"/>
                  <a:pt x="4365" y="1153"/>
                </a:cubicBezTo>
                <a:cubicBezTo>
                  <a:pt x="3759" y="597"/>
                  <a:pt x="2935" y="316"/>
                  <a:pt x="2112" y="316"/>
                </a:cubicBezTo>
                <a:cubicBezTo>
                  <a:pt x="1348" y="316"/>
                  <a:pt x="586" y="558"/>
                  <a:pt x="1" y="1046"/>
                </a:cubicBezTo>
                <a:cubicBezTo>
                  <a:pt x="6427" y="2596"/>
                  <a:pt x="12234" y="6078"/>
                  <a:pt x="16622" y="11038"/>
                </a:cubicBezTo>
                <a:cubicBezTo>
                  <a:pt x="17278" y="11789"/>
                  <a:pt x="18101" y="13340"/>
                  <a:pt x="19019" y="13781"/>
                </a:cubicBezTo>
                <a:cubicBezTo>
                  <a:pt x="19328" y="13928"/>
                  <a:pt x="19582" y="13994"/>
                  <a:pt x="19788" y="13994"/>
                </a:cubicBezTo>
                <a:cubicBezTo>
                  <a:pt x="21350" y="13994"/>
                  <a:pt x="20188" y="10201"/>
                  <a:pt x="19556" y="9190"/>
                </a:cubicBezTo>
                <a:cubicBezTo>
                  <a:pt x="18206" y="7047"/>
                  <a:pt x="15877" y="5260"/>
                  <a:pt x="13438" y="5260"/>
                </a:cubicBezTo>
                <a:cubicBezTo>
                  <a:pt x="13054" y="5260"/>
                  <a:pt x="12668" y="5304"/>
                  <a:pt x="12282" y="5398"/>
                </a:cubicBezTo>
                <a:cubicBezTo>
                  <a:pt x="12342" y="4456"/>
                  <a:pt x="11746" y="3598"/>
                  <a:pt x="10851" y="3312"/>
                </a:cubicBezTo>
                <a:cubicBezTo>
                  <a:pt x="10613" y="3240"/>
                  <a:pt x="10350" y="3204"/>
                  <a:pt x="10160" y="3061"/>
                </a:cubicBezTo>
                <a:cubicBezTo>
                  <a:pt x="9909" y="2858"/>
                  <a:pt x="9850" y="2501"/>
                  <a:pt x="9754" y="2191"/>
                </a:cubicBezTo>
                <a:cubicBezTo>
                  <a:pt x="9316" y="783"/>
                  <a:pt x="8054" y="0"/>
                  <a:pt x="6772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52"/>
          <p:cNvSpPr/>
          <p:nvPr/>
        </p:nvSpPr>
        <p:spPr>
          <a:xfrm rot="186443">
            <a:off x="-529116" y="-170934"/>
            <a:ext cx="3721031" cy="1016144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52"/>
          <p:cNvSpPr/>
          <p:nvPr/>
        </p:nvSpPr>
        <p:spPr>
          <a:xfrm rot="233471">
            <a:off x="2976845" y="4665570"/>
            <a:ext cx="2776223" cy="822524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52"/>
          <p:cNvSpPr/>
          <p:nvPr/>
        </p:nvSpPr>
        <p:spPr>
          <a:xfrm>
            <a:off x="6354812" y="7"/>
            <a:ext cx="3265479" cy="1016111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" name="Google Shape;18;p52"/>
          <p:cNvGrpSpPr/>
          <p:nvPr/>
        </p:nvGrpSpPr>
        <p:grpSpPr>
          <a:xfrm rot="5733639">
            <a:off x="-1886246" y="1369503"/>
            <a:ext cx="3854923" cy="1195707"/>
            <a:chOff x="-3854900" y="873625"/>
            <a:chExt cx="3854900" cy="1195700"/>
          </a:xfrm>
        </p:grpSpPr>
        <p:sp>
          <p:nvSpPr>
            <p:cNvPr id="19" name="Google Shape;19;p52"/>
            <p:cNvSpPr/>
            <p:nvPr/>
          </p:nvSpPr>
          <p:spPr>
            <a:xfrm>
              <a:off x="-3151300" y="873625"/>
              <a:ext cx="3151300" cy="119570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52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52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52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52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52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52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52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52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52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52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52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" name="Google Shape;31;p52"/>
          <p:cNvGrpSpPr/>
          <p:nvPr/>
        </p:nvGrpSpPr>
        <p:grpSpPr>
          <a:xfrm rot="-3544474">
            <a:off x="8686958" y="3157650"/>
            <a:ext cx="2464494" cy="3153664"/>
            <a:chOff x="4839100" y="2643113"/>
            <a:chExt cx="2464600" cy="3153800"/>
          </a:xfrm>
        </p:grpSpPr>
        <p:sp>
          <p:nvSpPr>
            <p:cNvPr id="32" name="Google Shape;32;p52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3" name="Google Shape;33;p52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34" name="Google Shape;34;p52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52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52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52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52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52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52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52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52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52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52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6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70"/>
          <p:cNvSpPr txBox="1">
            <a:spLocks noGrp="1"/>
          </p:cNvSpPr>
          <p:nvPr>
            <p:ph type="title"/>
          </p:nvPr>
        </p:nvSpPr>
        <p:spPr>
          <a:xfrm>
            <a:off x="5146181" y="3553825"/>
            <a:ext cx="32478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3" name="Google Shape;333;p70"/>
          <p:cNvSpPr txBox="1">
            <a:spLocks noGrp="1"/>
          </p:cNvSpPr>
          <p:nvPr>
            <p:ph type="subTitle" idx="1"/>
          </p:nvPr>
        </p:nvSpPr>
        <p:spPr>
          <a:xfrm>
            <a:off x="4258525" y="1038550"/>
            <a:ext cx="4135200" cy="23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4" name="Google Shape;334;p70"/>
          <p:cNvSpPr/>
          <p:nvPr/>
        </p:nvSpPr>
        <p:spPr>
          <a:xfrm rot="281717" flipH="1">
            <a:off x="7102884" y="262352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7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09400" cy="831300"/>
          </a:xfrm>
          <a:prstGeom prst="rect">
            <a:avLst/>
          </a:prstGeom>
          <a:gradFill>
            <a:gsLst>
              <a:gs pos="0">
                <a:srgbClr val="C8F2F3">
                  <a:alpha val="45490"/>
                </a:srgbClr>
              </a:gs>
              <a:gs pos="58000">
                <a:srgbClr val="57B8D5"/>
              </a:gs>
              <a:gs pos="100000">
                <a:schemeClr val="lt2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71"/>
          <p:cNvSpPr/>
          <p:nvPr/>
        </p:nvSpPr>
        <p:spPr>
          <a:xfrm rot="-366997" flipH="1">
            <a:off x="5577730" y="31442"/>
            <a:ext cx="3720994" cy="1016133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8" name="Google Shape;338;p71"/>
          <p:cNvGrpSpPr/>
          <p:nvPr/>
        </p:nvGrpSpPr>
        <p:grpSpPr>
          <a:xfrm rot="-5165004">
            <a:off x="-4052490" y="4366053"/>
            <a:ext cx="6312557" cy="4512705"/>
            <a:chOff x="112010" y="-220638"/>
            <a:chExt cx="6312965" cy="4512996"/>
          </a:xfrm>
        </p:grpSpPr>
        <p:sp>
          <p:nvSpPr>
            <p:cNvPr id="339" name="Google Shape;339;p71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71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71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71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71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71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71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71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71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71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71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71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72"/>
          <p:cNvSpPr txBox="1">
            <a:spLocks noGrp="1"/>
          </p:cNvSpPr>
          <p:nvPr>
            <p:ph type="title" hasCustomPrompt="1"/>
          </p:nvPr>
        </p:nvSpPr>
        <p:spPr>
          <a:xfrm>
            <a:off x="693450" y="1570250"/>
            <a:ext cx="5526300" cy="13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3" name="Google Shape;353;p72"/>
          <p:cNvSpPr txBox="1">
            <a:spLocks noGrp="1"/>
          </p:cNvSpPr>
          <p:nvPr>
            <p:ph type="subTitle" idx="1"/>
          </p:nvPr>
        </p:nvSpPr>
        <p:spPr>
          <a:xfrm>
            <a:off x="693450" y="3097450"/>
            <a:ext cx="5526300" cy="47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54" name="Google Shape;354;p72"/>
          <p:cNvSpPr/>
          <p:nvPr/>
        </p:nvSpPr>
        <p:spPr>
          <a:xfrm rot="-366997" flipH="1">
            <a:off x="5577730" y="31442"/>
            <a:ext cx="3720994" cy="1016133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72"/>
          <p:cNvSpPr/>
          <p:nvPr/>
        </p:nvSpPr>
        <p:spPr>
          <a:xfrm rot="1107179" flipH="1">
            <a:off x="2385414" y="4417843"/>
            <a:ext cx="1685373" cy="84516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7">
    <p:bg>
      <p:bgPr>
        <a:gradFill>
          <a:gsLst>
            <a:gs pos="0">
              <a:srgbClr val="C8F2F3">
                <a:alpha val="45490"/>
              </a:srgbClr>
            </a:gs>
            <a:gs pos="13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3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73"/>
          <p:cNvSpPr txBox="1">
            <a:spLocks noGrp="1"/>
          </p:cNvSpPr>
          <p:nvPr>
            <p:ph type="title"/>
          </p:nvPr>
        </p:nvSpPr>
        <p:spPr>
          <a:xfrm>
            <a:off x="1023450" y="960525"/>
            <a:ext cx="3871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73"/>
          <p:cNvSpPr txBox="1">
            <a:spLocks noGrp="1"/>
          </p:cNvSpPr>
          <p:nvPr>
            <p:ph type="subTitle" idx="1"/>
          </p:nvPr>
        </p:nvSpPr>
        <p:spPr>
          <a:xfrm>
            <a:off x="1023450" y="1729407"/>
            <a:ext cx="3871800" cy="44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59" name="Google Shape;359;p73"/>
          <p:cNvSpPr txBox="1">
            <a:spLocks noGrp="1"/>
          </p:cNvSpPr>
          <p:nvPr>
            <p:ph type="title" idx="2"/>
          </p:nvPr>
        </p:nvSpPr>
        <p:spPr>
          <a:xfrm>
            <a:off x="1023450" y="2972600"/>
            <a:ext cx="3871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73"/>
          <p:cNvSpPr txBox="1">
            <a:spLocks noGrp="1"/>
          </p:cNvSpPr>
          <p:nvPr>
            <p:ph type="subTitle" idx="3"/>
          </p:nvPr>
        </p:nvSpPr>
        <p:spPr>
          <a:xfrm>
            <a:off x="1023450" y="3741080"/>
            <a:ext cx="3871800" cy="44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1" name="Google Shape;361;p73"/>
          <p:cNvSpPr/>
          <p:nvPr/>
        </p:nvSpPr>
        <p:spPr>
          <a:xfrm rot="-1888934" flipH="1">
            <a:off x="7051239" y="4442656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73"/>
          <p:cNvSpPr/>
          <p:nvPr/>
        </p:nvSpPr>
        <p:spPr>
          <a:xfrm rot="-1167816" flipH="1">
            <a:off x="-1194911" y="122377"/>
            <a:ext cx="3721005" cy="101613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73"/>
          <p:cNvSpPr/>
          <p:nvPr/>
        </p:nvSpPr>
        <p:spPr>
          <a:xfrm rot="-899970" flipH="1">
            <a:off x="-347176" y="4685275"/>
            <a:ext cx="3720969" cy="1016127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74"/>
          <p:cNvSpPr txBox="1">
            <a:spLocks noGrp="1"/>
          </p:cNvSpPr>
          <p:nvPr>
            <p:ph type="ctrTitle"/>
          </p:nvPr>
        </p:nvSpPr>
        <p:spPr>
          <a:xfrm flipH="1">
            <a:off x="5451250" y="1517313"/>
            <a:ext cx="2833500" cy="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66" name="Google Shape;366;p74"/>
          <p:cNvSpPr txBox="1">
            <a:spLocks noGrp="1"/>
          </p:cNvSpPr>
          <p:nvPr>
            <p:ph type="subTitle" idx="1"/>
          </p:nvPr>
        </p:nvSpPr>
        <p:spPr>
          <a:xfrm flipH="1">
            <a:off x="5451420" y="2502050"/>
            <a:ext cx="2833500" cy="11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67" name="Google Shape;367;p74"/>
          <p:cNvSpPr/>
          <p:nvPr/>
        </p:nvSpPr>
        <p:spPr>
          <a:xfrm rot="-1309777" flipH="1">
            <a:off x="-859026" y="176275"/>
            <a:ext cx="2588202" cy="805321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74"/>
          <p:cNvSpPr/>
          <p:nvPr/>
        </p:nvSpPr>
        <p:spPr>
          <a:xfrm rot="1215068">
            <a:off x="5422570" y="4159558"/>
            <a:ext cx="4061724" cy="2590112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">
    <p:bg>
      <p:bgPr>
        <a:gradFill>
          <a:gsLst>
            <a:gs pos="0">
              <a:srgbClr val="C8F2F3">
                <a:alpha val="45490"/>
              </a:srgbClr>
            </a:gs>
            <a:gs pos="17000">
              <a:srgbClr val="A6906A">
                <a:alpha val="41176"/>
              </a:srgbClr>
            </a:gs>
            <a:gs pos="29000">
              <a:srgbClr val="A6906A">
                <a:alpha val="67058"/>
              </a:srgbClr>
            </a:gs>
            <a:gs pos="73000">
              <a:srgbClr val="2B93B3">
                <a:alpha val="78823"/>
              </a:srgbClr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5"/>
          <p:cNvSpPr txBox="1">
            <a:spLocks noGrp="1"/>
          </p:cNvSpPr>
          <p:nvPr>
            <p:ph type="ctrTitle"/>
          </p:nvPr>
        </p:nvSpPr>
        <p:spPr>
          <a:xfrm>
            <a:off x="713100" y="400050"/>
            <a:ext cx="3843900" cy="10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71" name="Google Shape;371;p75"/>
          <p:cNvSpPr txBox="1">
            <a:spLocks noGrp="1"/>
          </p:cNvSpPr>
          <p:nvPr>
            <p:ph type="subTitle" idx="1"/>
          </p:nvPr>
        </p:nvSpPr>
        <p:spPr>
          <a:xfrm>
            <a:off x="713100" y="2034025"/>
            <a:ext cx="3843900" cy="13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Manjari"/>
                <a:ea typeface="Manjari"/>
                <a:cs typeface="Manjari"/>
                <a:sym typeface="Manja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2" name="Google Shape;372;p75"/>
          <p:cNvSpPr txBox="1"/>
          <p:nvPr/>
        </p:nvSpPr>
        <p:spPr>
          <a:xfrm>
            <a:off x="713100" y="3480369"/>
            <a:ext cx="3840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rPr>
              <a:t>CREDITS: This presentation template was created by </a:t>
            </a:r>
            <a:r>
              <a:rPr lang="en" sz="1200" b="1" i="0" u="none" strike="noStrike" cap="none">
                <a:solidFill>
                  <a:schemeClr val="dk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rPr>
              <a:t>, and includes icons by </a:t>
            </a:r>
            <a:r>
              <a:rPr lang="en" sz="1200" b="1" i="0" u="none" strike="noStrike" cap="none">
                <a:solidFill>
                  <a:schemeClr val="dk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 b="1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rPr>
              <a:t> </a:t>
            </a:r>
            <a:r>
              <a:rPr lang="en" sz="12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rPr>
              <a:t>and infographics &amp; images by </a:t>
            </a:r>
            <a:r>
              <a:rPr lang="en" sz="1200" b="1" i="0" u="none" strike="noStrike" cap="none">
                <a:solidFill>
                  <a:schemeClr val="dk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200" b="1" i="0" u="none" strike="noStrike" cap="none">
              <a:solidFill>
                <a:schemeClr val="dk2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6"/>
          <p:cNvSpPr txBox="1">
            <a:spLocks noGrp="1"/>
          </p:cNvSpPr>
          <p:nvPr>
            <p:ph type="body" idx="1"/>
          </p:nvPr>
        </p:nvSpPr>
        <p:spPr>
          <a:xfrm>
            <a:off x="713225" y="1085850"/>
            <a:ext cx="7709400" cy="3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65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21616"/>
              </a:buClr>
              <a:buSzPts val="1700"/>
              <a:buFont typeface="Cabin"/>
              <a:buChar char="●"/>
              <a:defRPr sz="14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○"/>
              <a:defRPr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■"/>
              <a:defRPr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●"/>
              <a:defRPr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○"/>
              <a:defRPr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■"/>
              <a:defRPr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●"/>
              <a:defRPr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○"/>
              <a:defRPr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4D"/>
              </a:buClr>
              <a:buSzPts val="1600"/>
              <a:buFont typeface="Didact Gothic"/>
              <a:buChar char="■"/>
              <a:defRPr/>
            </a:lvl9pPr>
          </a:lstStyle>
          <a:p>
            <a:endParaRPr/>
          </a:p>
        </p:txBody>
      </p:sp>
      <p:sp>
        <p:nvSpPr>
          <p:cNvPr id="375" name="Google Shape;375;p7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76"/>
          <p:cNvSpPr/>
          <p:nvPr/>
        </p:nvSpPr>
        <p:spPr>
          <a:xfrm rot="-1098667" flipH="1">
            <a:off x="-615775" y="-63796"/>
            <a:ext cx="3721053" cy="1016150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6"/>
          <p:cNvSpPr/>
          <p:nvPr/>
        </p:nvSpPr>
        <p:spPr>
          <a:xfrm rot="1550047" flipH="1">
            <a:off x="6789760" y="31448"/>
            <a:ext cx="3265433" cy="1016097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6"/>
          <p:cNvSpPr/>
          <p:nvPr/>
        </p:nvSpPr>
        <p:spPr>
          <a:xfrm rot="1402219" flipH="1">
            <a:off x="3552849" y="4398700"/>
            <a:ext cx="2839918" cy="142413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bg>
      <p:bgPr>
        <a:gradFill>
          <a:gsLst>
            <a:gs pos="0">
              <a:srgbClr val="C8F2F3">
                <a:alpha val="45490"/>
              </a:srgbClr>
            </a:gs>
            <a:gs pos="10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0000">
              <a:srgbClr val="60BCD8">
                <a:alpha val="58039"/>
              </a:srgbClr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81"/>
          <p:cNvSpPr/>
          <p:nvPr/>
        </p:nvSpPr>
        <p:spPr>
          <a:xfrm>
            <a:off x="-427833" y="-170934"/>
            <a:ext cx="3721051" cy="1016149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81"/>
          <p:cNvSpPr/>
          <p:nvPr/>
        </p:nvSpPr>
        <p:spPr>
          <a:xfrm>
            <a:off x="6856145" y="-170918"/>
            <a:ext cx="3265479" cy="1016111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3" name="Google Shape;383;p81"/>
          <p:cNvGrpSpPr/>
          <p:nvPr/>
        </p:nvGrpSpPr>
        <p:grpSpPr>
          <a:xfrm rot="5733639">
            <a:off x="-1784963" y="1369503"/>
            <a:ext cx="3854923" cy="1195707"/>
            <a:chOff x="-3854900" y="873625"/>
            <a:chExt cx="3854900" cy="1195700"/>
          </a:xfrm>
        </p:grpSpPr>
        <p:sp>
          <p:nvSpPr>
            <p:cNvPr id="384" name="Google Shape;384;p81"/>
            <p:cNvSpPr/>
            <p:nvPr/>
          </p:nvSpPr>
          <p:spPr>
            <a:xfrm>
              <a:off x="-3151300" y="873625"/>
              <a:ext cx="3151300" cy="119570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81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81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81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81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81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81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81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81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81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81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81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82"/>
          <p:cNvSpPr/>
          <p:nvPr/>
        </p:nvSpPr>
        <p:spPr>
          <a:xfrm rot="-452126" flipH="1">
            <a:off x="3947706" y="-523336"/>
            <a:ext cx="3265477" cy="1016110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82"/>
          <p:cNvSpPr/>
          <p:nvPr/>
        </p:nvSpPr>
        <p:spPr>
          <a:xfrm rot="-358091" flipH="1">
            <a:off x="6678974" y="4613620"/>
            <a:ext cx="2776247" cy="822503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82"/>
          <p:cNvSpPr/>
          <p:nvPr/>
        </p:nvSpPr>
        <p:spPr>
          <a:xfrm flipH="1">
            <a:off x="6139157" y="-40265"/>
            <a:ext cx="1685413" cy="84518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0" name="Google Shape;400;p82"/>
          <p:cNvGrpSpPr/>
          <p:nvPr/>
        </p:nvGrpSpPr>
        <p:grpSpPr>
          <a:xfrm rot="-2275243">
            <a:off x="7676324" y="-149175"/>
            <a:ext cx="3447730" cy="3846158"/>
            <a:chOff x="3643264" y="2643113"/>
            <a:chExt cx="3447564" cy="3845973"/>
          </a:xfrm>
        </p:grpSpPr>
        <p:sp>
          <p:nvSpPr>
            <p:cNvPr id="401" name="Google Shape;401;p82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02" name="Google Shape;402;p82"/>
            <p:cNvGrpSpPr/>
            <p:nvPr/>
          </p:nvGrpSpPr>
          <p:grpSpPr>
            <a:xfrm>
              <a:off x="3643264" y="2643113"/>
              <a:ext cx="3447564" cy="3845973"/>
              <a:chOff x="-8313661" y="1989700"/>
              <a:chExt cx="3447564" cy="3845973"/>
            </a:xfrm>
          </p:grpSpPr>
          <p:sp>
            <p:nvSpPr>
              <p:cNvPr id="403" name="Google Shape;403;p82"/>
              <p:cNvSpPr/>
              <p:nvPr/>
            </p:nvSpPr>
            <p:spPr>
              <a:xfrm rot="1918319">
                <a:off x="-7822169" y="2815047"/>
                <a:ext cx="2464579" cy="2562478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82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82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82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82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82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82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82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82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82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82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bg>
      <p:bgPr>
        <a:gradFill>
          <a:gsLst>
            <a:gs pos="0">
              <a:srgbClr val="C8F2F3">
                <a:alpha val="45490"/>
              </a:srgbClr>
            </a:gs>
            <a:gs pos="17000">
              <a:srgbClr val="A6906A">
                <a:alpha val="41176"/>
              </a:srgbClr>
            </a:gs>
            <a:gs pos="29000">
              <a:srgbClr val="A6906A">
                <a:alpha val="67058"/>
              </a:srgbClr>
            </a:gs>
            <a:gs pos="48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3"/>
          <p:cNvSpPr txBox="1">
            <a:spLocks noGrp="1"/>
          </p:cNvSpPr>
          <p:nvPr>
            <p:ph type="ctrTitle"/>
          </p:nvPr>
        </p:nvSpPr>
        <p:spPr>
          <a:xfrm>
            <a:off x="719070" y="1940827"/>
            <a:ext cx="2448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53"/>
          <p:cNvSpPr txBox="1">
            <a:spLocks noGrp="1"/>
          </p:cNvSpPr>
          <p:nvPr>
            <p:ph type="subTitle" idx="1"/>
          </p:nvPr>
        </p:nvSpPr>
        <p:spPr>
          <a:xfrm>
            <a:off x="719070" y="2299629"/>
            <a:ext cx="2448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3"/>
          <p:cNvSpPr txBox="1">
            <a:spLocks noGrp="1"/>
          </p:cNvSpPr>
          <p:nvPr>
            <p:ph type="ctrTitle" idx="2"/>
          </p:nvPr>
        </p:nvSpPr>
        <p:spPr>
          <a:xfrm>
            <a:off x="3346500" y="194076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53"/>
          <p:cNvSpPr txBox="1">
            <a:spLocks noGrp="1"/>
          </p:cNvSpPr>
          <p:nvPr>
            <p:ph type="subTitle" idx="3"/>
          </p:nvPr>
        </p:nvSpPr>
        <p:spPr>
          <a:xfrm>
            <a:off x="3346500" y="2299629"/>
            <a:ext cx="2451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3"/>
          <p:cNvSpPr txBox="1">
            <a:spLocks noGrp="1"/>
          </p:cNvSpPr>
          <p:nvPr>
            <p:ph type="ctrTitle" idx="4"/>
          </p:nvPr>
        </p:nvSpPr>
        <p:spPr>
          <a:xfrm>
            <a:off x="5973930" y="363223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53"/>
          <p:cNvSpPr txBox="1">
            <a:spLocks noGrp="1"/>
          </p:cNvSpPr>
          <p:nvPr>
            <p:ph type="subTitle" idx="5"/>
          </p:nvPr>
        </p:nvSpPr>
        <p:spPr>
          <a:xfrm>
            <a:off x="5973930" y="3990075"/>
            <a:ext cx="2451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3"/>
          <p:cNvSpPr txBox="1">
            <a:spLocks noGrp="1"/>
          </p:cNvSpPr>
          <p:nvPr>
            <p:ph type="ctrTitle" idx="6"/>
          </p:nvPr>
        </p:nvSpPr>
        <p:spPr>
          <a:xfrm>
            <a:off x="719070" y="363223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53"/>
          <p:cNvSpPr txBox="1">
            <a:spLocks noGrp="1"/>
          </p:cNvSpPr>
          <p:nvPr>
            <p:ph type="subTitle" idx="7"/>
          </p:nvPr>
        </p:nvSpPr>
        <p:spPr>
          <a:xfrm>
            <a:off x="719070" y="3990075"/>
            <a:ext cx="2451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3"/>
          <p:cNvSpPr txBox="1">
            <a:spLocks noGrp="1"/>
          </p:cNvSpPr>
          <p:nvPr>
            <p:ph type="ctrTitle" idx="8"/>
          </p:nvPr>
        </p:nvSpPr>
        <p:spPr>
          <a:xfrm>
            <a:off x="3346500" y="363223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3"/>
          <p:cNvSpPr txBox="1">
            <a:spLocks noGrp="1"/>
          </p:cNvSpPr>
          <p:nvPr>
            <p:ph type="subTitle" idx="9"/>
          </p:nvPr>
        </p:nvSpPr>
        <p:spPr>
          <a:xfrm>
            <a:off x="3346500" y="3990075"/>
            <a:ext cx="2451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3"/>
          <p:cNvSpPr txBox="1">
            <a:spLocks noGrp="1"/>
          </p:cNvSpPr>
          <p:nvPr>
            <p:ph type="title" idx="13"/>
          </p:nvPr>
        </p:nvSpPr>
        <p:spPr>
          <a:xfrm>
            <a:off x="719070" y="1392000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53"/>
          <p:cNvSpPr txBox="1">
            <a:spLocks noGrp="1"/>
          </p:cNvSpPr>
          <p:nvPr>
            <p:ph type="title" idx="14"/>
          </p:nvPr>
        </p:nvSpPr>
        <p:spPr>
          <a:xfrm>
            <a:off x="3346500" y="1392000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53"/>
          <p:cNvSpPr txBox="1">
            <a:spLocks noGrp="1"/>
          </p:cNvSpPr>
          <p:nvPr>
            <p:ph type="title" idx="15"/>
          </p:nvPr>
        </p:nvSpPr>
        <p:spPr>
          <a:xfrm>
            <a:off x="719070" y="308105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53"/>
          <p:cNvSpPr txBox="1">
            <a:spLocks noGrp="1"/>
          </p:cNvSpPr>
          <p:nvPr>
            <p:ph type="title" idx="16"/>
          </p:nvPr>
        </p:nvSpPr>
        <p:spPr>
          <a:xfrm>
            <a:off x="3346500" y="308105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53"/>
          <p:cNvSpPr txBox="1">
            <a:spLocks noGrp="1"/>
          </p:cNvSpPr>
          <p:nvPr>
            <p:ph type="title" idx="17"/>
          </p:nvPr>
        </p:nvSpPr>
        <p:spPr>
          <a:xfrm>
            <a:off x="5973930" y="308105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53"/>
          <p:cNvSpPr txBox="1">
            <a:spLocks noGrp="1"/>
          </p:cNvSpPr>
          <p:nvPr>
            <p:ph type="title" idx="18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53"/>
          <p:cNvSpPr/>
          <p:nvPr/>
        </p:nvSpPr>
        <p:spPr>
          <a:xfrm rot="-1122631">
            <a:off x="8265101" y="3264470"/>
            <a:ext cx="1685371" cy="845166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53"/>
          <p:cNvSpPr/>
          <p:nvPr/>
        </p:nvSpPr>
        <p:spPr>
          <a:xfrm rot="1888934">
            <a:off x="-282787" y="4445831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" name="Google Shape;64;p53"/>
          <p:cNvGrpSpPr/>
          <p:nvPr/>
        </p:nvGrpSpPr>
        <p:grpSpPr>
          <a:xfrm rot="-9000000">
            <a:off x="5834014" y="-5263742"/>
            <a:ext cx="7560569" cy="7560569"/>
            <a:chOff x="-8385654" y="2991527"/>
            <a:chExt cx="7497589" cy="7497589"/>
          </a:xfrm>
        </p:grpSpPr>
        <p:sp>
          <p:nvSpPr>
            <p:cNvPr id="65" name="Google Shape;65;p53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53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53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53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53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bg>
      <p:bgPr>
        <a:gradFill>
          <a:gsLst>
            <a:gs pos="0">
              <a:srgbClr val="C8F2F3">
                <a:alpha val="45490"/>
              </a:srgbClr>
            </a:gs>
            <a:gs pos="17000">
              <a:srgbClr val="A6906A">
                <a:alpha val="41176"/>
              </a:srgbClr>
            </a:gs>
            <a:gs pos="29000">
              <a:srgbClr val="A6906A">
                <a:alpha val="67058"/>
              </a:srgbClr>
            </a:gs>
            <a:gs pos="48000">
              <a:srgbClr val="60BCD8">
                <a:alpha val="6431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83"/>
          <p:cNvSpPr/>
          <p:nvPr/>
        </p:nvSpPr>
        <p:spPr>
          <a:xfrm rot="-1609026">
            <a:off x="-339306" y="-36747"/>
            <a:ext cx="2588119" cy="805339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83"/>
          <p:cNvSpPr/>
          <p:nvPr/>
        </p:nvSpPr>
        <p:spPr>
          <a:xfrm rot="-2878591">
            <a:off x="-873307" y="798418"/>
            <a:ext cx="1930457" cy="1265473"/>
          </a:xfrm>
          <a:custGeom>
            <a:avLst/>
            <a:gdLst/>
            <a:ahLst/>
            <a:cxnLst/>
            <a:rect l="l" t="t" r="r" b="b"/>
            <a:pathLst>
              <a:path w="21350" h="13995" extrusionOk="0">
                <a:moveTo>
                  <a:pt x="6772" y="0"/>
                </a:moveTo>
                <a:cubicBezTo>
                  <a:pt x="5893" y="0"/>
                  <a:pt x="5005" y="368"/>
                  <a:pt x="4365" y="1153"/>
                </a:cubicBezTo>
                <a:cubicBezTo>
                  <a:pt x="3759" y="597"/>
                  <a:pt x="2935" y="316"/>
                  <a:pt x="2112" y="316"/>
                </a:cubicBezTo>
                <a:cubicBezTo>
                  <a:pt x="1348" y="316"/>
                  <a:pt x="586" y="558"/>
                  <a:pt x="1" y="1046"/>
                </a:cubicBezTo>
                <a:cubicBezTo>
                  <a:pt x="6427" y="2596"/>
                  <a:pt x="12234" y="6078"/>
                  <a:pt x="16622" y="11038"/>
                </a:cubicBezTo>
                <a:cubicBezTo>
                  <a:pt x="17278" y="11789"/>
                  <a:pt x="18101" y="13340"/>
                  <a:pt x="19019" y="13781"/>
                </a:cubicBezTo>
                <a:cubicBezTo>
                  <a:pt x="19328" y="13928"/>
                  <a:pt x="19582" y="13994"/>
                  <a:pt x="19788" y="13994"/>
                </a:cubicBezTo>
                <a:cubicBezTo>
                  <a:pt x="21350" y="13994"/>
                  <a:pt x="20188" y="10201"/>
                  <a:pt x="19556" y="9190"/>
                </a:cubicBezTo>
                <a:cubicBezTo>
                  <a:pt x="18206" y="7047"/>
                  <a:pt x="15877" y="5260"/>
                  <a:pt x="13438" y="5260"/>
                </a:cubicBezTo>
                <a:cubicBezTo>
                  <a:pt x="13054" y="5260"/>
                  <a:pt x="12668" y="5304"/>
                  <a:pt x="12282" y="5398"/>
                </a:cubicBezTo>
                <a:cubicBezTo>
                  <a:pt x="12342" y="4456"/>
                  <a:pt x="11746" y="3598"/>
                  <a:pt x="10851" y="3312"/>
                </a:cubicBezTo>
                <a:cubicBezTo>
                  <a:pt x="10613" y="3240"/>
                  <a:pt x="10350" y="3204"/>
                  <a:pt x="10160" y="3061"/>
                </a:cubicBezTo>
                <a:cubicBezTo>
                  <a:pt x="9909" y="2858"/>
                  <a:pt x="9850" y="2501"/>
                  <a:pt x="9754" y="2191"/>
                </a:cubicBezTo>
                <a:cubicBezTo>
                  <a:pt x="9316" y="783"/>
                  <a:pt x="8054" y="0"/>
                  <a:pt x="6772" y="0"/>
                </a:cubicBezTo>
                <a:close/>
              </a:path>
            </a:pathLst>
          </a:custGeom>
          <a:solidFill>
            <a:srgbClr val="FFFFFF">
              <a:alpha val="62745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83"/>
          <p:cNvSpPr/>
          <p:nvPr/>
        </p:nvSpPr>
        <p:spPr>
          <a:xfrm rot="-1541103">
            <a:off x="7012690" y="4534835"/>
            <a:ext cx="2436550" cy="1221861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8" name="Google Shape;418;p83"/>
          <p:cNvGrpSpPr/>
          <p:nvPr/>
        </p:nvGrpSpPr>
        <p:grpSpPr>
          <a:xfrm rot="5400000">
            <a:off x="1616472" y="2468367"/>
            <a:ext cx="1234138" cy="4763144"/>
            <a:chOff x="-174228" y="801569"/>
            <a:chExt cx="1234138" cy="4763144"/>
          </a:xfrm>
        </p:grpSpPr>
        <p:sp>
          <p:nvSpPr>
            <p:cNvPr id="419" name="Google Shape;419;p83"/>
            <p:cNvSpPr/>
            <p:nvPr/>
          </p:nvSpPr>
          <p:spPr>
            <a:xfrm rot="5400000" flipH="1">
              <a:off x="-1515075" y="3163913"/>
              <a:ext cx="3839725" cy="961875"/>
            </a:xfrm>
            <a:custGeom>
              <a:avLst/>
              <a:gdLst/>
              <a:ahLst/>
              <a:cxnLst/>
              <a:rect l="l" t="t" r="r" b="b"/>
              <a:pathLst>
                <a:path w="153589" h="38475" extrusionOk="0">
                  <a:moveTo>
                    <a:pt x="9616" y="1"/>
                  </a:moveTo>
                  <a:cubicBezTo>
                    <a:pt x="9559" y="1"/>
                    <a:pt x="9498" y="18"/>
                    <a:pt x="9436" y="58"/>
                  </a:cubicBezTo>
                  <a:cubicBezTo>
                    <a:pt x="8737" y="434"/>
                    <a:pt x="8065" y="891"/>
                    <a:pt x="7420" y="1375"/>
                  </a:cubicBezTo>
                  <a:cubicBezTo>
                    <a:pt x="7259" y="1483"/>
                    <a:pt x="7232" y="1671"/>
                    <a:pt x="7339" y="1832"/>
                  </a:cubicBezTo>
                  <a:cubicBezTo>
                    <a:pt x="7420" y="1913"/>
                    <a:pt x="7501" y="1966"/>
                    <a:pt x="7608" y="1966"/>
                  </a:cubicBezTo>
                  <a:lnTo>
                    <a:pt x="7635" y="1966"/>
                  </a:lnTo>
                  <a:cubicBezTo>
                    <a:pt x="7689" y="1966"/>
                    <a:pt x="7770" y="1940"/>
                    <a:pt x="7823" y="1913"/>
                  </a:cubicBezTo>
                  <a:cubicBezTo>
                    <a:pt x="8442" y="1429"/>
                    <a:pt x="9087" y="1025"/>
                    <a:pt x="9759" y="649"/>
                  </a:cubicBezTo>
                  <a:cubicBezTo>
                    <a:pt x="10096" y="447"/>
                    <a:pt x="9907" y="1"/>
                    <a:pt x="9616" y="1"/>
                  </a:cubicBezTo>
                  <a:close/>
                  <a:moveTo>
                    <a:pt x="5818" y="2815"/>
                  </a:moveTo>
                  <a:cubicBezTo>
                    <a:pt x="5741" y="2815"/>
                    <a:pt x="5663" y="2842"/>
                    <a:pt x="5592" y="2907"/>
                  </a:cubicBezTo>
                  <a:cubicBezTo>
                    <a:pt x="5027" y="3472"/>
                    <a:pt x="4490" y="4063"/>
                    <a:pt x="4006" y="4682"/>
                  </a:cubicBezTo>
                  <a:cubicBezTo>
                    <a:pt x="3871" y="4843"/>
                    <a:pt x="3898" y="5031"/>
                    <a:pt x="4060" y="5166"/>
                  </a:cubicBezTo>
                  <a:cubicBezTo>
                    <a:pt x="4113" y="5219"/>
                    <a:pt x="4167" y="5219"/>
                    <a:pt x="4248" y="5246"/>
                  </a:cubicBezTo>
                  <a:cubicBezTo>
                    <a:pt x="4355" y="5246"/>
                    <a:pt x="4463" y="5192"/>
                    <a:pt x="4517" y="5112"/>
                  </a:cubicBezTo>
                  <a:cubicBezTo>
                    <a:pt x="5000" y="4520"/>
                    <a:pt x="5511" y="3929"/>
                    <a:pt x="6076" y="3391"/>
                  </a:cubicBezTo>
                  <a:cubicBezTo>
                    <a:pt x="6328" y="3160"/>
                    <a:pt x="6088" y="2815"/>
                    <a:pt x="5818" y="2815"/>
                  </a:cubicBezTo>
                  <a:close/>
                  <a:moveTo>
                    <a:pt x="62681" y="5586"/>
                  </a:moveTo>
                  <a:cubicBezTo>
                    <a:pt x="62077" y="5586"/>
                    <a:pt x="61477" y="5616"/>
                    <a:pt x="60892" y="5676"/>
                  </a:cubicBezTo>
                  <a:cubicBezTo>
                    <a:pt x="60444" y="5703"/>
                    <a:pt x="60461" y="6349"/>
                    <a:pt x="60893" y="6349"/>
                  </a:cubicBezTo>
                  <a:cubicBezTo>
                    <a:pt x="60901" y="6349"/>
                    <a:pt x="60910" y="6349"/>
                    <a:pt x="60919" y="6349"/>
                  </a:cubicBezTo>
                  <a:lnTo>
                    <a:pt x="60973" y="6349"/>
                  </a:lnTo>
                  <a:cubicBezTo>
                    <a:pt x="61753" y="6268"/>
                    <a:pt x="62505" y="6268"/>
                    <a:pt x="63285" y="6268"/>
                  </a:cubicBezTo>
                  <a:cubicBezTo>
                    <a:pt x="63473" y="6268"/>
                    <a:pt x="63608" y="6133"/>
                    <a:pt x="63608" y="5945"/>
                  </a:cubicBezTo>
                  <a:cubicBezTo>
                    <a:pt x="63608" y="5757"/>
                    <a:pt x="63473" y="5596"/>
                    <a:pt x="63285" y="5596"/>
                  </a:cubicBezTo>
                  <a:cubicBezTo>
                    <a:pt x="63083" y="5589"/>
                    <a:pt x="62882" y="5586"/>
                    <a:pt x="62681" y="5586"/>
                  </a:cubicBezTo>
                  <a:close/>
                  <a:moveTo>
                    <a:pt x="65581" y="5831"/>
                  </a:moveTo>
                  <a:cubicBezTo>
                    <a:pt x="65207" y="5831"/>
                    <a:pt x="65112" y="6434"/>
                    <a:pt x="65543" y="6510"/>
                  </a:cubicBezTo>
                  <a:cubicBezTo>
                    <a:pt x="66296" y="6644"/>
                    <a:pt x="67049" y="6832"/>
                    <a:pt x="67775" y="7074"/>
                  </a:cubicBezTo>
                  <a:cubicBezTo>
                    <a:pt x="67801" y="7074"/>
                    <a:pt x="67828" y="7101"/>
                    <a:pt x="67882" y="7101"/>
                  </a:cubicBezTo>
                  <a:cubicBezTo>
                    <a:pt x="67906" y="7106"/>
                    <a:pt x="67930" y="7108"/>
                    <a:pt x="67952" y="7108"/>
                  </a:cubicBezTo>
                  <a:cubicBezTo>
                    <a:pt x="68326" y="7108"/>
                    <a:pt x="68421" y="6505"/>
                    <a:pt x="67990" y="6429"/>
                  </a:cubicBezTo>
                  <a:cubicBezTo>
                    <a:pt x="67237" y="6160"/>
                    <a:pt x="66457" y="5972"/>
                    <a:pt x="65651" y="5838"/>
                  </a:cubicBezTo>
                  <a:cubicBezTo>
                    <a:pt x="65627" y="5833"/>
                    <a:pt x="65603" y="5831"/>
                    <a:pt x="65581" y="5831"/>
                  </a:cubicBezTo>
                  <a:close/>
                  <a:moveTo>
                    <a:pt x="58617" y="6014"/>
                  </a:moveTo>
                  <a:cubicBezTo>
                    <a:pt x="58588" y="6014"/>
                    <a:pt x="58558" y="6018"/>
                    <a:pt x="58527" y="6026"/>
                  </a:cubicBezTo>
                  <a:cubicBezTo>
                    <a:pt x="57747" y="6187"/>
                    <a:pt x="56967" y="6375"/>
                    <a:pt x="56214" y="6617"/>
                  </a:cubicBezTo>
                  <a:cubicBezTo>
                    <a:pt x="55775" y="6669"/>
                    <a:pt x="55858" y="7292"/>
                    <a:pt x="56247" y="7292"/>
                  </a:cubicBezTo>
                  <a:cubicBezTo>
                    <a:pt x="56263" y="7292"/>
                    <a:pt x="56279" y="7292"/>
                    <a:pt x="56295" y="7289"/>
                  </a:cubicBezTo>
                  <a:cubicBezTo>
                    <a:pt x="56349" y="7289"/>
                    <a:pt x="56376" y="7263"/>
                    <a:pt x="56403" y="7263"/>
                  </a:cubicBezTo>
                  <a:cubicBezTo>
                    <a:pt x="57155" y="7021"/>
                    <a:pt x="57908" y="6832"/>
                    <a:pt x="58661" y="6698"/>
                  </a:cubicBezTo>
                  <a:cubicBezTo>
                    <a:pt x="59059" y="6598"/>
                    <a:pt x="58973" y="6014"/>
                    <a:pt x="58617" y="6014"/>
                  </a:cubicBezTo>
                  <a:close/>
                  <a:moveTo>
                    <a:pt x="54073" y="7407"/>
                  </a:moveTo>
                  <a:cubicBezTo>
                    <a:pt x="54035" y="7407"/>
                    <a:pt x="53996" y="7413"/>
                    <a:pt x="53956" y="7424"/>
                  </a:cubicBezTo>
                  <a:cubicBezTo>
                    <a:pt x="53741" y="7531"/>
                    <a:pt x="53499" y="7612"/>
                    <a:pt x="53284" y="7720"/>
                  </a:cubicBezTo>
                  <a:cubicBezTo>
                    <a:pt x="52800" y="7935"/>
                    <a:pt x="52289" y="8177"/>
                    <a:pt x="51806" y="8419"/>
                  </a:cubicBezTo>
                  <a:cubicBezTo>
                    <a:pt x="51644" y="8499"/>
                    <a:pt x="51564" y="8714"/>
                    <a:pt x="51671" y="8876"/>
                  </a:cubicBezTo>
                  <a:cubicBezTo>
                    <a:pt x="51725" y="8983"/>
                    <a:pt x="51832" y="9064"/>
                    <a:pt x="51967" y="9064"/>
                  </a:cubicBezTo>
                  <a:cubicBezTo>
                    <a:pt x="52021" y="9064"/>
                    <a:pt x="52074" y="9037"/>
                    <a:pt x="52101" y="9010"/>
                  </a:cubicBezTo>
                  <a:cubicBezTo>
                    <a:pt x="52585" y="8768"/>
                    <a:pt x="53069" y="8553"/>
                    <a:pt x="53553" y="8338"/>
                  </a:cubicBezTo>
                  <a:cubicBezTo>
                    <a:pt x="53768" y="8230"/>
                    <a:pt x="53983" y="8150"/>
                    <a:pt x="54225" y="8042"/>
                  </a:cubicBezTo>
                  <a:cubicBezTo>
                    <a:pt x="54386" y="7988"/>
                    <a:pt x="54467" y="7773"/>
                    <a:pt x="54413" y="7612"/>
                  </a:cubicBezTo>
                  <a:cubicBezTo>
                    <a:pt x="54349" y="7484"/>
                    <a:pt x="54218" y="7407"/>
                    <a:pt x="54073" y="7407"/>
                  </a:cubicBezTo>
                  <a:close/>
                  <a:moveTo>
                    <a:pt x="2828" y="6509"/>
                  </a:moveTo>
                  <a:cubicBezTo>
                    <a:pt x="2735" y="6509"/>
                    <a:pt x="2652" y="6548"/>
                    <a:pt x="2608" y="6644"/>
                  </a:cubicBezTo>
                  <a:cubicBezTo>
                    <a:pt x="2205" y="7343"/>
                    <a:pt x="1828" y="8042"/>
                    <a:pt x="1506" y="8768"/>
                  </a:cubicBezTo>
                  <a:cubicBezTo>
                    <a:pt x="1425" y="8956"/>
                    <a:pt x="1506" y="9144"/>
                    <a:pt x="1667" y="9225"/>
                  </a:cubicBezTo>
                  <a:cubicBezTo>
                    <a:pt x="1721" y="9225"/>
                    <a:pt x="1748" y="9252"/>
                    <a:pt x="1801" y="9252"/>
                  </a:cubicBezTo>
                  <a:cubicBezTo>
                    <a:pt x="1936" y="9252"/>
                    <a:pt x="2070" y="9144"/>
                    <a:pt x="2124" y="9037"/>
                  </a:cubicBezTo>
                  <a:cubicBezTo>
                    <a:pt x="2420" y="8338"/>
                    <a:pt x="2796" y="7639"/>
                    <a:pt x="3199" y="6994"/>
                  </a:cubicBezTo>
                  <a:cubicBezTo>
                    <a:pt x="3375" y="6779"/>
                    <a:pt x="3070" y="6509"/>
                    <a:pt x="2828" y="6509"/>
                  </a:cubicBezTo>
                  <a:close/>
                  <a:moveTo>
                    <a:pt x="70014" y="7343"/>
                  </a:moveTo>
                  <a:cubicBezTo>
                    <a:pt x="69702" y="7343"/>
                    <a:pt x="69508" y="7829"/>
                    <a:pt x="69872" y="7988"/>
                  </a:cubicBezTo>
                  <a:cubicBezTo>
                    <a:pt x="70544" y="8365"/>
                    <a:pt x="71189" y="8768"/>
                    <a:pt x="71807" y="9225"/>
                  </a:cubicBezTo>
                  <a:cubicBezTo>
                    <a:pt x="71861" y="9279"/>
                    <a:pt x="71942" y="9306"/>
                    <a:pt x="72022" y="9306"/>
                  </a:cubicBezTo>
                  <a:cubicBezTo>
                    <a:pt x="72103" y="9279"/>
                    <a:pt x="72210" y="9252"/>
                    <a:pt x="72264" y="9144"/>
                  </a:cubicBezTo>
                  <a:cubicBezTo>
                    <a:pt x="72372" y="9010"/>
                    <a:pt x="72345" y="8795"/>
                    <a:pt x="72210" y="8687"/>
                  </a:cubicBezTo>
                  <a:cubicBezTo>
                    <a:pt x="71565" y="8203"/>
                    <a:pt x="70893" y="7773"/>
                    <a:pt x="70194" y="7397"/>
                  </a:cubicBezTo>
                  <a:cubicBezTo>
                    <a:pt x="70132" y="7360"/>
                    <a:pt x="70071" y="7343"/>
                    <a:pt x="70014" y="7343"/>
                  </a:cubicBezTo>
                  <a:close/>
                  <a:moveTo>
                    <a:pt x="49875" y="9508"/>
                  </a:moveTo>
                  <a:cubicBezTo>
                    <a:pt x="49823" y="9508"/>
                    <a:pt x="49767" y="9521"/>
                    <a:pt x="49709" y="9548"/>
                  </a:cubicBezTo>
                  <a:cubicBezTo>
                    <a:pt x="49036" y="9951"/>
                    <a:pt x="48418" y="10354"/>
                    <a:pt x="47692" y="10811"/>
                  </a:cubicBezTo>
                  <a:cubicBezTo>
                    <a:pt x="47558" y="10892"/>
                    <a:pt x="47504" y="11107"/>
                    <a:pt x="47612" y="11268"/>
                  </a:cubicBezTo>
                  <a:cubicBezTo>
                    <a:pt x="47665" y="11349"/>
                    <a:pt x="47773" y="11403"/>
                    <a:pt x="47880" y="11430"/>
                  </a:cubicBezTo>
                  <a:cubicBezTo>
                    <a:pt x="47961" y="11403"/>
                    <a:pt x="48015" y="11403"/>
                    <a:pt x="48069" y="11349"/>
                  </a:cubicBezTo>
                  <a:cubicBezTo>
                    <a:pt x="48768" y="10919"/>
                    <a:pt x="49413" y="10516"/>
                    <a:pt x="50058" y="10139"/>
                  </a:cubicBezTo>
                  <a:cubicBezTo>
                    <a:pt x="50357" y="9932"/>
                    <a:pt x="50184" y="9508"/>
                    <a:pt x="49875" y="9508"/>
                  </a:cubicBezTo>
                  <a:close/>
                  <a:moveTo>
                    <a:pt x="73800" y="10140"/>
                  </a:moveTo>
                  <a:cubicBezTo>
                    <a:pt x="73535" y="10140"/>
                    <a:pt x="73307" y="10483"/>
                    <a:pt x="73555" y="10731"/>
                  </a:cubicBezTo>
                  <a:cubicBezTo>
                    <a:pt x="74092" y="11241"/>
                    <a:pt x="74630" y="11806"/>
                    <a:pt x="75141" y="12424"/>
                  </a:cubicBezTo>
                  <a:cubicBezTo>
                    <a:pt x="75195" y="12505"/>
                    <a:pt x="75302" y="12532"/>
                    <a:pt x="75410" y="12532"/>
                  </a:cubicBezTo>
                  <a:cubicBezTo>
                    <a:pt x="75463" y="12532"/>
                    <a:pt x="75544" y="12505"/>
                    <a:pt x="75625" y="12451"/>
                  </a:cubicBezTo>
                  <a:cubicBezTo>
                    <a:pt x="75759" y="12344"/>
                    <a:pt x="75759" y="12129"/>
                    <a:pt x="75652" y="11994"/>
                  </a:cubicBezTo>
                  <a:cubicBezTo>
                    <a:pt x="75141" y="11376"/>
                    <a:pt x="74603" y="10784"/>
                    <a:pt x="74039" y="10247"/>
                  </a:cubicBezTo>
                  <a:cubicBezTo>
                    <a:pt x="73964" y="10172"/>
                    <a:pt x="73880" y="10140"/>
                    <a:pt x="73800" y="10140"/>
                  </a:cubicBezTo>
                  <a:close/>
                  <a:moveTo>
                    <a:pt x="109661" y="11917"/>
                  </a:moveTo>
                  <a:cubicBezTo>
                    <a:pt x="109228" y="11917"/>
                    <a:pt x="108795" y="11950"/>
                    <a:pt x="108369" y="12021"/>
                  </a:cubicBezTo>
                  <a:cubicBezTo>
                    <a:pt x="107930" y="12073"/>
                    <a:pt x="107963" y="12696"/>
                    <a:pt x="108372" y="12696"/>
                  </a:cubicBezTo>
                  <a:cubicBezTo>
                    <a:pt x="108389" y="12696"/>
                    <a:pt x="108406" y="12695"/>
                    <a:pt x="108423" y="12693"/>
                  </a:cubicBezTo>
                  <a:lnTo>
                    <a:pt x="108477" y="12693"/>
                  </a:lnTo>
                  <a:cubicBezTo>
                    <a:pt x="108860" y="12622"/>
                    <a:pt x="109258" y="12589"/>
                    <a:pt x="109656" y="12589"/>
                  </a:cubicBezTo>
                  <a:cubicBezTo>
                    <a:pt x="110011" y="12589"/>
                    <a:pt x="110366" y="12615"/>
                    <a:pt x="110708" y="12666"/>
                  </a:cubicBezTo>
                  <a:cubicBezTo>
                    <a:pt x="110728" y="12669"/>
                    <a:pt x="110746" y="12670"/>
                    <a:pt x="110765" y="12670"/>
                  </a:cubicBezTo>
                  <a:cubicBezTo>
                    <a:pt x="110928" y="12670"/>
                    <a:pt x="111061" y="12566"/>
                    <a:pt x="111085" y="12397"/>
                  </a:cubicBezTo>
                  <a:cubicBezTo>
                    <a:pt x="111138" y="12209"/>
                    <a:pt x="111004" y="12021"/>
                    <a:pt x="110816" y="11994"/>
                  </a:cubicBezTo>
                  <a:cubicBezTo>
                    <a:pt x="110435" y="11943"/>
                    <a:pt x="110048" y="11917"/>
                    <a:pt x="109661" y="11917"/>
                  </a:cubicBezTo>
                  <a:close/>
                  <a:moveTo>
                    <a:pt x="991" y="10783"/>
                  </a:moveTo>
                  <a:cubicBezTo>
                    <a:pt x="858" y="10783"/>
                    <a:pt x="725" y="10856"/>
                    <a:pt x="672" y="11026"/>
                  </a:cubicBezTo>
                  <a:cubicBezTo>
                    <a:pt x="457" y="11779"/>
                    <a:pt x="269" y="12586"/>
                    <a:pt x="161" y="13365"/>
                  </a:cubicBezTo>
                  <a:cubicBezTo>
                    <a:pt x="134" y="13553"/>
                    <a:pt x="269" y="13715"/>
                    <a:pt x="457" y="13742"/>
                  </a:cubicBezTo>
                  <a:lnTo>
                    <a:pt x="511" y="13742"/>
                  </a:lnTo>
                  <a:cubicBezTo>
                    <a:pt x="672" y="13742"/>
                    <a:pt x="807" y="13634"/>
                    <a:pt x="833" y="13446"/>
                  </a:cubicBezTo>
                  <a:cubicBezTo>
                    <a:pt x="941" y="12693"/>
                    <a:pt x="1102" y="11940"/>
                    <a:pt x="1317" y="11214"/>
                  </a:cubicBezTo>
                  <a:cubicBezTo>
                    <a:pt x="1399" y="10954"/>
                    <a:pt x="1195" y="10783"/>
                    <a:pt x="991" y="10783"/>
                  </a:cubicBezTo>
                  <a:close/>
                  <a:moveTo>
                    <a:pt x="45971" y="12048"/>
                  </a:moveTo>
                  <a:cubicBezTo>
                    <a:pt x="45903" y="12048"/>
                    <a:pt x="45829" y="12072"/>
                    <a:pt x="45757" y="12129"/>
                  </a:cubicBezTo>
                  <a:cubicBezTo>
                    <a:pt x="45165" y="12532"/>
                    <a:pt x="44547" y="12989"/>
                    <a:pt x="43821" y="13500"/>
                  </a:cubicBezTo>
                  <a:cubicBezTo>
                    <a:pt x="43687" y="13607"/>
                    <a:pt x="43660" y="13822"/>
                    <a:pt x="43767" y="13957"/>
                  </a:cubicBezTo>
                  <a:cubicBezTo>
                    <a:pt x="43821" y="14064"/>
                    <a:pt x="43928" y="14118"/>
                    <a:pt x="44036" y="14118"/>
                  </a:cubicBezTo>
                  <a:cubicBezTo>
                    <a:pt x="44117" y="14118"/>
                    <a:pt x="44170" y="14091"/>
                    <a:pt x="44224" y="14037"/>
                  </a:cubicBezTo>
                  <a:cubicBezTo>
                    <a:pt x="44923" y="13527"/>
                    <a:pt x="45568" y="13069"/>
                    <a:pt x="46133" y="12666"/>
                  </a:cubicBezTo>
                  <a:cubicBezTo>
                    <a:pt x="46459" y="12471"/>
                    <a:pt x="46258" y="12048"/>
                    <a:pt x="45971" y="12048"/>
                  </a:cubicBezTo>
                  <a:close/>
                  <a:moveTo>
                    <a:pt x="106206" y="12739"/>
                  </a:moveTo>
                  <a:cubicBezTo>
                    <a:pt x="106160" y="12739"/>
                    <a:pt x="106110" y="12749"/>
                    <a:pt x="106057" y="12774"/>
                  </a:cubicBezTo>
                  <a:cubicBezTo>
                    <a:pt x="105332" y="13123"/>
                    <a:pt x="104606" y="13500"/>
                    <a:pt x="103960" y="13957"/>
                  </a:cubicBezTo>
                  <a:cubicBezTo>
                    <a:pt x="103799" y="14064"/>
                    <a:pt x="103745" y="14279"/>
                    <a:pt x="103853" y="14441"/>
                  </a:cubicBezTo>
                  <a:cubicBezTo>
                    <a:pt x="103934" y="14521"/>
                    <a:pt x="104041" y="14575"/>
                    <a:pt x="104149" y="14575"/>
                  </a:cubicBezTo>
                  <a:cubicBezTo>
                    <a:pt x="104202" y="14575"/>
                    <a:pt x="104283" y="14548"/>
                    <a:pt x="104337" y="14521"/>
                  </a:cubicBezTo>
                  <a:cubicBezTo>
                    <a:pt x="104955" y="14091"/>
                    <a:pt x="105627" y="13715"/>
                    <a:pt x="106326" y="13392"/>
                  </a:cubicBezTo>
                  <a:cubicBezTo>
                    <a:pt x="106677" y="13228"/>
                    <a:pt x="106519" y="12739"/>
                    <a:pt x="106206" y="12739"/>
                  </a:cubicBezTo>
                  <a:close/>
                  <a:moveTo>
                    <a:pt x="113007" y="12831"/>
                  </a:moveTo>
                  <a:cubicBezTo>
                    <a:pt x="112717" y="12831"/>
                    <a:pt x="112521" y="13233"/>
                    <a:pt x="112805" y="13446"/>
                  </a:cubicBezTo>
                  <a:cubicBezTo>
                    <a:pt x="113424" y="13822"/>
                    <a:pt x="113988" y="14306"/>
                    <a:pt x="114472" y="14898"/>
                  </a:cubicBezTo>
                  <a:cubicBezTo>
                    <a:pt x="114526" y="14978"/>
                    <a:pt x="114633" y="15005"/>
                    <a:pt x="114741" y="15005"/>
                  </a:cubicBezTo>
                  <a:cubicBezTo>
                    <a:pt x="115010" y="15005"/>
                    <a:pt x="115171" y="14683"/>
                    <a:pt x="114983" y="14467"/>
                  </a:cubicBezTo>
                  <a:cubicBezTo>
                    <a:pt x="114472" y="13822"/>
                    <a:pt x="113827" y="13285"/>
                    <a:pt x="113128" y="12854"/>
                  </a:cubicBezTo>
                  <a:cubicBezTo>
                    <a:pt x="113087" y="12838"/>
                    <a:pt x="113046" y="12831"/>
                    <a:pt x="113007" y="12831"/>
                  </a:cubicBezTo>
                  <a:close/>
                  <a:moveTo>
                    <a:pt x="153119" y="13365"/>
                  </a:moveTo>
                  <a:cubicBezTo>
                    <a:pt x="153028" y="13365"/>
                    <a:pt x="152936" y="13405"/>
                    <a:pt x="152862" y="13500"/>
                  </a:cubicBezTo>
                  <a:cubicBezTo>
                    <a:pt x="152379" y="14091"/>
                    <a:pt x="151868" y="14709"/>
                    <a:pt x="151384" y="15301"/>
                  </a:cubicBezTo>
                  <a:cubicBezTo>
                    <a:pt x="151196" y="15516"/>
                    <a:pt x="151357" y="15865"/>
                    <a:pt x="151626" y="15865"/>
                  </a:cubicBezTo>
                  <a:cubicBezTo>
                    <a:pt x="151733" y="15865"/>
                    <a:pt x="151841" y="15812"/>
                    <a:pt x="151895" y="15731"/>
                  </a:cubicBezTo>
                  <a:cubicBezTo>
                    <a:pt x="152405" y="15140"/>
                    <a:pt x="152889" y="14521"/>
                    <a:pt x="153373" y="13903"/>
                  </a:cubicBezTo>
                  <a:cubicBezTo>
                    <a:pt x="153589" y="13648"/>
                    <a:pt x="153362" y="13365"/>
                    <a:pt x="153119" y="13365"/>
                  </a:cubicBezTo>
                  <a:close/>
                  <a:moveTo>
                    <a:pt x="76846" y="13715"/>
                  </a:moveTo>
                  <a:cubicBezTo>
                    <a:pt x="76602" y="13715"/>
                    <a:pt x="76370" y="13998"/>
                    <a:pt x="76566" y="14252"/>
                  </a:cubicBezTo>
                  <a:cubicBezTo>
                    <a:pt x="76996" y="14817"/>
                    <a:pt x="77426" y="15462"/>
                    <a:pt x="77910" y="16161"/>
                  </a:cubicBezTo>
                  <a:cubicBezTo>
                    <a:pt x="77964" y="16269"/>
                    <a:pt x="78071" y="16322"/>
                    <a:pt x="78179" y="16322"/>
                  </a:cubicBezTo>
                  <a:cubicBezTo>
                    <a:pt x="78232" y="16322"/>
                    <a:pt x="78313" y="16296"/>
                    <a:pt x="78340" y="16269"/>
                  </a:cubicBezTo>
                  <a:cubicBezTo>
                    <a:pt x="78501" y="16161"/>
                    <a:pt x="78555" y="15946"/>
                    <a:pt x="78448" y="15812"/>
                  </a:cubicBezTo>
                  <a:cubicBezTo>
                    <a:pt x="77964" y="15086"/>
                    <a:pt x="77533" y="14441"/>
                    <a:pt x="77103" y="13849"/>
                  </a:cubicBezTo>
                  <a:cubicBezTo>
                    <a:pt x="77030" y="13754"/>
                    <a:pt x="76937" y="13715"/>
                    <a:pt x="76846" y="13715"/>
                  </a:cubicBezTo>
                  <a:close/>
                  <a:moveTo>
                    <a:pt x="42140" y="14824"/>
                  </a:moveTo>
                  <a:cubicBezTo>
                    <a:pt x="42075" y="14824"/>
                    <a:pt x="42006" y="14846"/>
                    <a:pt x="41939" y="14898"/>
                  </a:cubicBezTo>
                  <a:lnTo>
                    <a:pt x="41616" y="15113"/>
                  </a:lnTo>
                  <a:cubicBezTo>
                    <a:pt x="41106" y="15516"/>
                    <a:pt x="40568" y="15919"/>
                    <a:pt x="40057" y="16296"/>
                  </a:cubicBezTo>
                  <a:cubicBezTo>
                    <a:pt x="39788" y="16484"/>
                    <a:pt x="39923" y="16887"/>
                    <a:pt x="40245" y="16887"/>
                  </a:cubicBezTo>
                  <a:lnTo>
                    <a:pt x="40245" y="16914"/>
                  </a:lnTo>
                  <a:cubicBezTo>
                    <a:pt x="40326" y="16914"/>
                    <a:pt x="40380" y="16887"/>
                    <a:pt x="40434" y="16833"/>
                  </a:cubicBezTo>
                  <a:lnTo>
                    <a:pt x="42020" y="15677"/>
                  </a:lnTo>
                  <a:lnTo>
                    <a:pt x="42342" y="15435"/>
                  </a:lnTo>
                  <a:cubicBezTo>
                    <a:pt x="42625" y="15218"/>
                    <a:pt x="42415" y="14824"/>
                    <a:pt x="42140" y="14824"/>
                  </a:cubicBezTo>
                  <a:close/>
                  <a:moveTo>
                    <a:pt x="102295" y="15298"/>
                  </a:moveTo>
                  <a:cubicBezTo>
                    <a:pt x="102215" y="15298"/>
                    <a:pt x="102130" y="15330"/>
                    <a:pt x="102052" y="15408"/>
                  </a:cubicBezTo>
                  <a:lnTo>
                    <a:pt x="101944" y="15489"/>
                  </a:lnTo>
                  <a:cubicBezTo>
                    <a:pt x="101326" y="16000"/>
                    <a:pt x="100788" y="16511"/>
                    <a:pt x="100304" y="17021"/>
                  </a:cubicBezTo>
                  <a:cubicBezTo>
                    <a:pt x="100170" y="17156"/>
                    <a:pt x="100170" y="17344"/>
                    <a:pt x="100304" y="17478"/>
                  </a:cubicBezTo>
                  <a:cubicBezTo>
                    <a:pt x="100385" y="17559"/>
                    <a:pt x="100466" y="17586"/>
                    <a:pt x="100546" y="17586"/>
                  </a:cubicBezTo>
                  <a:lnTo>
                    <a:pt x="100546" y="17613"/>
                  </a:lnTo>
                  <a:cubicBezTo>
                    <a:pt x="100654" y="17586"/>
                    <a:pt x="100734" y="17559"/>
                    <a:pt x="100788" y="17478"/>
                  </a:cubicBezTo>
                  <a:cubicBezTo>
                    <a:pt x="101272" y="17021"/>
                    <a:pt x="101783" y="16511"/>
                    <a:pt x="102401" y="16000"/>
                  </a:cubicBezTo>
                  <a:lnTo>
                    <a:pt x="102509" y="15919"/>
                  </a:lnTo>
                  <a:cubicBezTo>
                    <a:pt x="102801" y="15690"/>
                    <a:pt x="102575" y="15298"/>
                    <a:pt x="102295" y="15298"/>
                  </a:cubicBezTo>
                  <a:close/>
                  <a:moveTo>
                    <a:pt x="350" y="15408"/>
                  </a:moveTo>
                  <a:cubicBezTo>
                    <a:pt x="161" y="15408"/>
                    <a:pt x="0" y="15570"/>
                    <a:pt x="0" y="15758"/>
                  </a:cubicBezTo>
                  <a:cubicBezTo>
                    <a:pt x="0" y="16107"/>
                    <a:pt x="27" y="16484"/>
                    <a:pt x="54" y="16833"/>
                  </a:cubicBezTo>
                  <a:cubicBezTo>
                    <a:pt x="108" y="17263"/>
                    <a:pt x="161" y="17720"/>
                    <a:pt x="242" y="18151"/>
                  </a:cubicBezTo>
                  <a:cubicBezTo>
                    <a:pt x="269" y="18312"/>
                    <a:pt x="403" y="18419"/>
                    <a:pt x="565" y="18419"/>
                  </a:cubicBezTo>
                  <a:lnTo>
                    <a:pt x="565" y="18446"/>
                  </a:lnTo>
                  <a:cubicBezTo>
                    <a:pt x="591" y="18419"/>
                    <a:pt x="618" y="18419"/>
                    <a:pt x="618" y="18419"/>
                  </a:cubicBezTo>
                  <a:cubicBezTo>
                    <a:pt x="807" y="18392"/>
                    <a:pt x="941" y="18204"/>
                    <a:pt x="887" y="18043"/>
                  </a:cubicBezTo>
                  <a:cubicBezTo>
                    <a:pt x="833" y="17613"/>
                    <a:pt x="780" y="17210"/>
                    <a:pt x="726" y="16806"/>
                  </a:cubicBezTo>
                  <a:cubicBezTo>
                    <a:pt x="699" y="16457"/>
                    <a:pt x="672" y="16080"/>
                    <a:pt x="672" y="15758"/>
                  </a:cubicBezTo>
                  <a:cubicBezTo>
                    <a:pt x="672" y="15570"/>
                    <a:pt x="538" y="15408"/>
                    <a:pt x="350" y="15408"/>
                  </a:cubicBezTo>
                  <a:close/>
                  <a:moveTo>
                    <a:pt x="115992" y="16311"/>
                  </a:moveTo>
                  <a:cubicBezTo>
                    <a:pt x="115779" y="16311"/>
                    <a:pt x="115559" y="16517"/>
                    <a:pt x="115682" y="16779"/>
                  </a:cubicBezTo>
                  <a:cubicBezTo>
                    <a:pt x="115978" y="17478"/>
                    <a:pt x="116193" y="18204"/>
                    <a:pt x="116327" y="18957"/>
                  </a:cubicBezTo>
                  <a:cubicBezTo>
                    <a:pt x="116327" y="19118"/>
                    <a:pt x="116488" y="19226"/>
                    <a:pt x="116650" y="19226"/>
                  </a:cubicBezTo>
                  <a:lnTo>
                    <a:pt x="116703" y="19226"/>
                  </a:lnTo>
                  <a:cubicBezTo>
                    <a:pt x="116892" y="19199"/>
                    <a:pt x="116999" y="19038"/>
                    <a:pt x="116972" y="18850"/>
                  </a:cubicBezTo>
                  <a:cubicBezTo>
                    <a:pt x="116865" y="18043"/>
                    <a:pt x="116623" y="17263"/>
                    <a:pt x="116273" y="16511"/>
                  </a:cubicBezTo>
                  <a:cubicBezTo>
                    <a:pt x="116217" y="16370"/>
                    <a:pt x="116105" y="16311"/>
                    <a:pt x="115992" y="16311"/>
                  </a:cubicBezTo>
                  <a:close/>
                  <a:moveTo>
                    <a:pt x="150102" y="16950"/>
                  </a:moveTo>
                  <a:cubicBezTo>
                    <a:pt x="150016" y="16950"/>
                    <a:pt x="149927" y="16986"/>
                    <a:pt x="149851" y="17075"/>
                  </a:cubicBezTo>
                  <a:cubicBezTo>
                    <a:pt x="149341" y="17640"/>
                    <a:pt x="148803" y="18231"/>
                    <a:pt x="148265" y="18769"/>
                  </a:cubicBezTo>
                  <a:cubicBezTo>
                    <a:pt x="148131" y="18903"/>
                    <a:pt x="148131" y="19118"/>
                    <a:pt x="148265" y="19253"/>
                  </a:cubicBezTo>
                  <a:cubicBezTo>
                    <a:pt x="148319" y="19307"/>
                    <a:pt x="148400" y="19360"/>
                    <a:pt x="148480" y="19360"/>
                  </a:cubicBezTo>
                  <a:cubicBezTo>
                    <a:pt x="148588" y="19360"/>
                    <a:pt x="148669" y="19307"/>
                    <a:pt x="148749" y="19253"/>
                  </a:cubicBezTo>
                  <a:cubicBezTo>
                    <a:pt x="149287" y="18688"/>
                    <a:pt x="149825" y="18097"/>
                    <a:pt x="150335" y="17505"/>
                  </a:cubicBezTo>
                  <a:cubicBezTo>
                    <a:pt x="150576" y="17265"/>
                    <a:pt x="150353" y="16950"/>
                    <a:pt x="150102" y="16950"/>
                  </a:cubicBezTo>
                  <a:close/>
                  <a:moveTo>
                    <a:pt x="38336" y="17683"/>
                  </a:moveTo>
                  <a:cubicBezTo>
                    <a:pt x="38269" y="17683"/>
                    <a:pt x="38202" y="17704"/>
                    <a:pt x="38148" y="17747"/>
                  </a:cubicBezTo>
                  <a:cubicBezTo>
                    <a:pt x="37503" y="18177"/>
                    <a:pt x="36858" y="18634"/>
                    <a:pt x="36213" y="19091"/>
                  </a:cubicBezTo>
                  <a:cubicBezTo>
                    <a:pt x="35944" y="19280"/>
                    <a:pt x="36078" y="19683"/>
                    <a:pt x="36428" y="19710"/>
                  </a:cubicBezTo>
                  <a:lnTo>
                    <a:pt x="36428" y="19656"/>
                  </a:lnTo>
                  <a:cubicBezTo>
                    <a:pt x="36446" y="19665"/>
                    <a:pt x="36467" y="19668"/>
                    <a:pt x="36489" y="19668"/>
                  </a:cubicBezTo>
                  <a:cubicBezTo>
                    <a:pt x="36532" y="19668"/>
                    <a:pt x="36580" y="19656"/>
                    <a:pt x="36616" y="19656"/>
                  </a:cubicBezTo>
                  <a:cubicBezTo>
                    <a:pt x="37261" y="19199"/>
                    <a:pt x="37906" y="18742"/>
                    <a:pt x="38525" y="18285"/>
                  </a:cubicBezTo>
                  <a:cubicBezTo>
                    <a:pt x="38686" y="18177"/>
                    <a:pt x="38713" y="17962"/>
                    <a:pt x="38605" y="17828"/>
                  </a:cubicBezTo>
                  <a:cubicBezTo>
                    <a:pt x="38541" y="17731"/>
                    <a:pt x="38438" y="17683"/>
                    <a:pt x="38336" y="17683"/>
                  </a:cubicBezTo>
                  <a:close/>
                  <a:moveTo>
                    <a:pt x="79460" y="17649"/>
                  </a:moveTo>
                  <a:cubicBezTo>
                    <a:pt x="79400" y="17649"/>
                    <a:pt x="79339" y="17665"/>
                    <a:pt x="79281" y="17694"/>
                  </a:cubicBezTo>
                  <a:cubicBezTo>
                    <a:pt x="79120" y="17801"/>
                    <a:pt x="79066" y="18016"/>
                    <a:pt x="79173" y="18177"/>
                  </a:cubicBezTo>
                  <a:lnTo>
                    <a:pt x="79926" y="19360"/>
                  </a:lnTo>
                  <a:lnTo>
                    <a:pt x="80410" y="20167"/>
                  </a:lnTo>
                  <a:cubicBezTo>
                    <a:pt x="80464" y="20274"/>
                    <a:pt x="80571" y="20328"/>
                    <a:pt x="80679" y="20328"/>
                  </a:cubicBezTo>
                  <a:lnTo>
                    <a:pt x="80706" y="20301"/>
                  </a:lnTo>
                  <a:cubicBezTo>
                    <a:pt x="80760" y="20301"/>
                    <a:pt x="80840" y="20301"/>
                    <a:pt x="80894" y="20274"/>
                  </a:cubicBezTo>
                  <a:cubicBezTo>
                    <a:pt x="81028" y="20167"/>
                    <a:pt x="81082" y="19952"/>
                    <a:pt x="81002" y="19790"/>
                  </a:cubicBezTo>
                  <a:lnTo>
                    <a:pt x="80491" y="18984"/>
                  </a:lnTo>
                  <a:lnTo>
                    <a:pt x="79738" y="17801"/>
                  </a:lnTo>
                  <a:cubicBezTo>
                    <a:pt x="79669" y="17698"/>
                    <a:pt x="79567" y="17649"/>
                    <a:pt x="79460" y="17649"/>
                  </a:cubicBezTo>
                  <a:close/>
                  <a:moveTo>
                    <a:pt x="98998" y="18714"/>
                  </a:moveTo>
                  <a:cubicBezTo>
                    <a:pt x="98898" y="18714"/>
                    <a:pt x="98795" y="18761"/>
                    <a:pt x="98718" y="18876"/>
                  </a:cubicBezTo>
                  <a:cubicBezTo>
                    <a:pt x="98234" y="19548"/>
                    <a:pt x="97831" y="20221"/>
                    <a:pt x="97508" y="20973"/>
                  </a:cubicBezTo>
                  <a:cubicBezTo>
                    <a:pt x="97428" y="21135"/>
                    <a:pt x="97481" y="21350"/>
                    <a:pt x="97670" y="21403"/>
                  </a:cubicBezTo>
                  <a:cubicBezTo>
                    <a:pt x="97696" y="21430"/>
                    <a:pt x="97750" y="21430"/>
                    <a:pt x="97804" y="21457"/>
                  </a:cubicBezTo>
                  <a:lnTo>
                    <a:pt x="97831" y="21403"/>
                  </a:lnTo>
                  <a:cubicBezTo>
                    <a:pt x="97938" y="21403"/>
                    <a:pt x="98046" y="21350"/>
                    <a:pt x="98100" y="21242"/>
                  </a:cubicBezTo>
                  <a:cubicBezTo>
                    <a:pt x="98422" y="20543"/>
                    <a:pt x="98826" y="19898"/>
                    <a:pt x="99256" y="19280"/>
                  </a:cubicBezTo>
                  <a:cubicBezTo>
                    <a:pt x="99486" y="19011"/>
                    <a:pt x="99250" y="18714"/>
                    <a:pt x="98998" y="18714"/>
                  </a:cubicBezTo>
                  <a:close/>
                  <a:moveTo>
                    <a:pt x="34493" y="20323"/>
                  </a:moveTo>
                  <a:cubicBezTo>
                    <a:pt x="34432" y="20323"/>
                    <a:pt x="34368" y="20341"/>
                    <a:pt x="34304" y="20382"/>
                  </a:cubicBezTo>
                  <a:cubicBezTo>
                    <a:pt x="33659" y="20839"/>
                    <a:pt x="33014" y="21269"/>
                    <a:pt x="32368" y="21699"/>
                  </a:cubicBezTo>
                  <a:cubicBezTo>
                    <a:pt x="32028" y="21856"/>
                    <a:pt x="32147" y="22345"/>
                    <a:pt x="32501" y="22345"/>
                  </a:cubicBezTo>
                  <a:cubicBezTo>
                    <a:pt x="32511" y="22345"/>
                    <a:pt x="32520" y="22345"/>
                    <a:pt x="32530" y="22344"/>
                  </a:cubicBezTo>
                  <a:lnTo>
                    <a:pt x="32557" y="22291"/>
                  </a:lnTo>
                  <a:cubicBezTo>
                    <a:pt x="32572" y="22299"/>
                    <a:pt x="32588" y="22302"/>
                    <a:pt x="32604" y="22302"/>
                  </a:cubicBezTo>
                  <a:cubicBezTo>
                    <a:pt x="32642" y="22302"/>
                    <a:pt x="32680" y="22283"/>
                    <a:pt x="32718" y="22264"/>
                  </a:cubicBezTo>
                  <a:cubicBezTo>
                    <a:pt x="33390" y="21834"/>
                    <a:pt x="34035" y="21403"/>
                    <a:pt x="34680" y="20946"/>
                  </a:cubicBezTo>
                  <a:cubicBezTo>
                    <a:pt x="34993" y="20746"/>
                    <a:pt x="34787" y="20323"/>
                    <a:pt x="34493" y="20323"/>
                  </a:cubicBezTo>
                  <a:close/>
                  <a:moveTo>
                    <a:pt x="146811" y="20383"/>
                  </a:moveTo>
                  <a:cubicBezTo>
                    <a:pt x="146730" y="20383"/>
                    <a:pt x="146647" y="20414"/>
                    <a:pt x="146572" y="20489"/>
                  </a:cubicBezTo>
                  <a:cubicBezTo>
                    <a:pt x="146034" y="21027"/>
                    <a:pt x="145442" y="21565"/>
                    <a:pt x="144878" y="22102"/>
                  </a:cubicBezTo>
                  <a:cubicBezTo>
                    <a:pt x="144636" y="22291"/>
                    <a:pt x="144797" y="22667"/>
                    <a:pt x="145093" y="22667"/>
                  </a:cubicBezTo>
                  <a:lnTo>
                    <a:pt x="145120" y="22640"/>
                  </a:lnTo>
                  <a:cubicBezTo>
                    <a:pt x="145201" y="22640"/>
                    <a:pt x="145254" y="22613"/>
                    <a:pt x="145335" y="22586"/>
                  </a:cubicBezTo>
                  <a:cubicBezTo>
                    <a:pt x="145900" y="22049"/>
                    <a:pt x="146491" y="21511"/>
                    <a:pt x="147056" y="20973"/>
                  </a:cubicBezTo>
                  <a:cubicBezTo>
                    <a:pt x="147303" y="20726"/>
                    <a:pt x="147076" y="20383"/>
                    <a:pt x="146811" y="20383"/>
                  </a:cubicBezTo>
                  <a:close/>
                  <a:moveTo>
                    <a:pt x="1185" y="20060"/>
                  </a:moveTo>
                  <a:cubicBezTo>
                    <a:pt x="977" y="20060"/>
                    <a:pt x="759" y="20246"/>
                    <a:pt x="860" y="20516"/>
                  </a:cubicBezTo>
                  <a:cubicBezTo>
                    <a:pt x="1129" y="21269"/>
                    <a:pt x="1452" y="21995"/>
                    <a:pt x="1828" y="22694"/>
                  </a:cubicBezTo>
                  <a:cubicBezTo>
                    <a:pt x="1909" y="22801"/>
                    <a:pt x="2016" y="22882"/>
                    <a:pt x="2124" y="22882"/>
                  </a:cubicBezTo>
                  <a:lnTo>
                    <a:pt x="2151" y="22855"/>
                  </a:lnTo>
                  <a:cubicBezTo>
                    <a:pt x="2205" y="22855"/>
                    <a:pt x="2258" y="22855"/>
                    <a:pt x="2285" y="22828"/>
                  </a:cubicBezTo>
                  <a:cubicBezTo>
                    <a:pt x="2446" y="22748"/>
                    <a:pt x="2527" y="22533"/>
                    <a:pt x="2420" y="22371"/>
                  </a:cubicBezTo>
                  <a:cubicBezTo>
                    <a:pt x="2070" y="21699"/>
                    <a:pt x="1748" y="21000"/>
                    <a:pt x="1479" y="20274"/>
                  </a:cubicBezTo>
                  <a:cubicBezTo>
                    <a:pt x="1429" y="20125"/>
                    <a:pt x="1309" y="20060"/>
                    <a:pt x="1185" y="20060"/>
                  </a:cubicBezTo>
                  <a:close/>
                  <a:moveTo>
                    <a:pt x="116656" y="20943"/>
                  </a:moveTo>
                  <a:cubicBezTo>
                    <a:pt x="116489" y="20943"/>
                    <a:pt x="116352" y="21070"/>
                    <a:pt x="116327" y="21242"/>
                  </a:cubicBezTo>
                  <a:cubicBezTo>
                    <a:pt x="116220" y="21995"/>
                    <a:pt x="116031" y="22721"/>
                    <a:pt x="115763" y="23420"/>
                  </a:cubicBezTo>
                  <a:cubicBezTo>
                    <a:pt x="115709" y="23608"/>
                    <a:pt x="115789" y="23796"/>
                    <a:pt x="115978" y="23877"/>
                  </a:cubicBezTo>
                  <a:lnTo>
                    <a:pt x="116112" y="23877"/>
                  </a:lnTo>
                  <a:cubicBezTo>
                    <a:pt x="116246" y="23877"/>
                    <a:pt x="116354" y="23796"/>
                    <a:pt x="116408" y="23662"/>
                  </a:cubicBezTo>
                  <a:cubicBezTo>
                    <a:pt x="116703" y="22909"/>
                    <a:pt x="116892" y="22129"/>
                    <a:pt x="116999" y="21323"/>
                  </a:cubicBezTo>
                  <a:cubicBezTo>
                    <a:pt x="117026" y="21135"/>
                    <a:pt x="116892" y="20973"/>
                    <a:pt x="116703" y="20946"/>
                  </a:cubicBezTo>
                  <a:cubicBezTo>
                    <a:pt x="116687" y="20944"/>
                    <a:pt x="116671" y="20943"/>
                    <a:pt x="116656" y="20943"/>
                  </a:cubicBezTo>
                  <a:close/>
                  <a:moveTo>
                    <a:pt x="81945" y="21624"/>
                  </a:moveTo>
                  <a:cubicBezTo>
                    <a:pt x="81710" y="21624"/>
                    <a:pt x="81484" y="21890"/>
                    <a:pt x="81674" y="22156"/>
                  </a:cubicBezTo>
                  <a:cubicBezTo>
                    <a:pt x="82158" y="22882"/>
                    <a:pt x="82588" y="23500"/>
                    <a:pt x="83018" y="24092"/>
                  </a:cubicBezTo>
                  <a:cubicBezTo>
                    <a:pt x="83072" y="24199"/>
                    <a:pt x="83179" y="24253"/>
                    <a:pt x="83287" y="24253"/>
                  </a:cubicBezTo>
                  <a:lnTo>
                    <a:pt x="83287" y="24226"/>
                  </a:lnTo>
                  <a:cubicBezTo>
                    <a:pt x="83340" y="24226"/>
                    <a:pt x="83421" y="24199"/>
                    <a:pt x="83448" y="24173"/>
                  </a:cubicBezTo>
                  <a:cubicBezTo>
                    <a:pt x="83609" y="24065"/>
                    <a:pt x="83636" y="23877"/>
                    <a:pt x="83529" y="23716"/>
                  </a:cubicBezTo>
                  <a:cubicBezTo>
                    <a:pt x="83125" y="23124"/>
                    <a:pt x="82695" y="22506"/>
                    <a:pt x="82211" y="21780"/>
                  </a:cubicBezTo>
                  <a:cubicBezTo>
                    <a:pt x="82140" y="21670"/>
                    <a:pt x="82042" y="21624"/>
                    <a:pt x="81945" y="21624"/>
                  </a:cubicBezTo>
                  <a:close/>
                  <a:moveTo>
                    <a:pt x="30562" y="22932"/>
                  </a:moveTo>
                  <a:cubicBezTo>
                    <a:pt x="30501" y="22932"/>
                    <a:pt x="30438" y="22950"/>
                    <a:pt x="30379" y="22990"/>
                  </a:cubicBezTo>
                  <a:cubicBezTo>
                    <a:pt x="29734" y="23393"/>
                    <a:pt x="29062" y="23823"/>
                    <a:pt x="28390" y="24226"/>
                  </a:cubicBezTo>
                  <a:cubicBezTo>
                    <a:pt x="28094" y="24414"/>
                    <a:pt x="28228" y="24845"/>
                    <a:pt x="28578" y="24845"/>
                  </a:cubicBezTo>
                  <a:cubicBezTo>
                    <a:pt x="28632" y="24845"/>
                    <a:pt x="28685" y="24818"/>
                    <a:pt x="28739" y="24818"/>
                  </a:cubicBezTo>
                  <a:cubicBezTo>
                    <a:pt x="29384" y="24388"/>
                    <a:pt x="30056" y="23984"/>
                    <a:pt x="30728" y="23554"/>
                  </a:cubicBezTo>
                  <a:cubicBezTo>
                    <a:pt x="30890" y="23447"/>
                    <a:pt x="30944" y="23232"/>
                    <a:pt x="30836" y="23070"/>
                  </a:cubicBezTo>
                  <a:cubicBezTo>
                    <a:pt x="30768" y="22985"/>
                    <a:pt x="30668" y="22932"/>
                    <a:pt x="30562" y="22932"/>
                  </a:cubicBezTo>
                  <a:close/>
                  <a:moveTo>
                    <a:pt x="143328" y="23546"/>
                  </a:moveTo>
                  <a:cubicBezTo>
                    <a:pt x="143255" y="23546"/>
                    <a:pt x="143178" y="23572"/>
                    <a:pt x="143104" y="23635"/>
                  </a:cubicBezTo>
                  <a:cubicBezTo>
                    <a:pt x="142512" y="24119"/>
                    <a:pt x="141921" y="24630"/>
                    <a:pt x="141302" y="25113"/>
                  </a:cubicBezTo>
                  <a:cubicBezTo>
                    <a:pt x="141168" y="25221"/>
                    <a:pt x="141141" y="25436"/>
                    <a:pt x="141249" y="25597"/>
                  </a:cubicBezTo>
                  <a:cubicBezTo>
                    <a:pt x="141329" y="25651"/>
                    <a:pt x="141410" y="25705"/>
                    <a:pt x="141517" y="25705"/>
                  </a:cubicBezTo>
                  <a:lnTo>
                    <a:pt x="141544" y="25705"/>
                  </a:lnTo>
                  <a:cubicBezTo>
                    <a:pt x="141598" y="25705"/>
                    <a:pt x="141679" y="25678"/>
                    <a:pt x="141732" y="25651"/>
                  </a:cubicBezTo>
                  <a:cubicBezTo>
                    <a:pt x="142351" y="25140"/>
                    <a:pt x="142942" y="24656"/>
                    <a:pt x="143561" y="24146"/>
                  </a:cubicBezTo>
                  <a:cubicBezTo>
                    <a:pt x="143815" y="23913"/>
                    <a:pt x="143601" y="23546"/>
                    <a:pt x="143328" y="23546"/>
                  </a:cubicBezTo>
                  <a:close/>
                  <a:moveTo>
                    <a:pt x="97120" y="22992"/>
                  </a:moveTo>
                  <a:cubicBezTo>
                    <a:pt x="96969" y="22992"/>
                    <a:pt x="96818" y="23083"/>
                    <a:pt x="96782" y="23285"/>
                  </a:cubicBezTo>
                  <a:cubicBezTo>
                    <a:pt x="96675" y="23823"/>
                    <a:pt x="96621" y="24388"/>
                    <a:pt x="96648" y="24952"/>
                  </a:cubicBezTo>
                  <a:cubicBezTo>
                    <a:pt x="96648" y="25194"/>
                    <a:pt x="96648" y="25436"/>
                    <a:pt x="96648" y="25705"/>
                  </a:cubicBezTo>
                  <a:cubicBezTo>
                    <a:pt x="96675" y="25866"/>
                    <a:pt x="96809" y="26001"/>
                    <a:pt x="96998" y="26001"/>
                  </a:cubicBezTo>
                  <a:lnTo>
                    <a:pt x="97024" y="26001"/>
                  </a:lnTo>
                  <a:cubicBezTo>
                    <a:pt x="97213" y="26001"/>
                    <a:pt x="97347" y="25839"/>
                    <a:pt x="97347" y="25651"/>
                  </a:cubicBezTo>
                  <a:cubicBezTo>
                    <a:pt x="97320" y="25409"/>
                    <a:pt x="97320" y="25194"/>
                    <a:pt x="97320" y="24952"/>
                  </a:cubicBezTo>
                  <a:cubicBezTo>
                    <a:pt x="97320" y="24441"/>
                    <a:pt x="97374" y="23904"/>
                    <a:pt x="97455" y="23393"/>
                  </a:cubicBezTo>
                  <a:cubicBezTo>
                    <a:pt x="97500" y="23138"/>
                    <a:pt x="97310" y="22992"/>
                    <a:pt x="97120" y="22992"/>
                  </a:cubicBezTo>
                  <a:close/>
                  <a:moveTo>
                    <a:pt x="3430" y="24173"/>
                  </a:moveTo>
                  <a:cubicBezTo>
                    <a:pt x="3192" y="24173"/>
                    <a:pt x="2969" y="24456"/>
                    <a:pt x="3145" y="24710"/>
                  </a:cubicBezTo>
                  <a:cubicBezTo>
                    <a:pt x="3629" y="25329"/>
                    <a:pt x="4167" y="25947"/>
                    <a:pt x="4759" y="26485"/>
                  </a:cubicBezTo>
                  <a:cubicBezTo>
                    <a:pt x="4812" y="26538"/>
                    <a:pt x="4893" y="26592"/>
                    <a:pt x="4974" y="26592"/>
                  </a:cubicBezTo>
                  <a:cubicBezTo>
                    <a:pt x="5269" y="26592"/>
                    <a:pt x="5431" y="26216"/>
                    <a:pt x="5216" y="26001"/>
                  </a:cubicBezTo>
                  <a:cubicBezTo>
                    <a:pt x="4651" y="25463"/>
                    <a:pt x="4140" y="24898"/>
                    <a:pt x="3683" y="24307"/>
                  </a:cubicBezTo>
                  <a:cubicBezTo>
                    <a:pt x="3610" y="24212"/>
                    <a:pt x="3519" y="24173"/>
                    <a:pt x="3430" y="24173"/>
                  </a:cubicBezTo>
                  <a:close/>
                  <a:moveTo>
                    <a:pt x="26511" y="25411"/>
                  </a:moveTo>
                  <a:cubicBezTo>
                    <a:pt x="26465" y="25411"/>
                    <a:pt x="26418" y="25427"/>
                    <a:pt x="26373" y="25463"/>
                  </a:cubicBezTo>
                  <a:cubicBezTo>
                    <a:pt x="25647" y="25893"/>
                    <a:pt x="24975" y="26296"/>
                    <a:pt x="24357" y="26619"/>
                  </a:cubicBezTo>
                  <a:cubicBezTo>
                    <a:pt x="24034" y="26780"/>
                    <a:pt x="24169" y="27264"/>
                    <a:pt x="24518" y="27264"/>
                  </a:cubicBezTo>
                  <a:lnTo>
                    <a:pt x="24545" y="27237"/>
                  </a:lnTo>
                  <a:cubicBezTo>
                    <a:pt x="24572" y="27237"/>
                    <a:pt x="24626" y="27237"/>
                    <a:pt x="24653" y="27210"/>
                  </a:cubicBezTo>
                  <a:cubicBezTo>
                    <a:pt x="25298" y="26861"/>
                    <a:pt x="25970" y="26485"/>
                    <a:pt x="26696" y="26028"/>
                  </a:cubicBezTo>
                  <a:cubicBezTo>
                    <a:pt x="27016" y="25913"/>
                    <a:pt x="26773" y="25411"/>
                    <a:pt x="26511" y="25411"/>
                  </a:cubicBezTo>
                  <a:close/>
                  <a:moveTo>
                    <a:pt x="84715" y="25452"/>
                  </a:moveTo>
                  <a:cubicBezTo>
                    <a:pt x="84473" y="25452"/>
                    <a:pt x="84243" y="25741"/>
                    <a:pt x="84443" y="26001"/>
                  </a:cubicBezTo>
                  <a:cubicBezTo>
                    <a:pt x="84953" y="26619"/>
                    <a:pt x="85491" y="27237"/>
                    <a:pt x="86002" y="27775"/>
                  </a:cubicBezTo>
                  <a:cubicBezTo>
                    <a:pt x="86083" y="27829"/>
                    <a:pt x="86163" y="27883"/>
                    <a:pt x="86271" y="27883"/>
                  </a:cubicBezTo>
                  <a:lnTo>
                    <a:pt x="86271" y="27856"/>
                  </a:lnTo>
                  <a:cubicBezTo>
                    <a:pt x="86351" y="27856"/>
                    <a:pt x="86432" y="27829"/>
                    <a:pt x="86486" y="27775"/>
                  </a:cubicBezTo>
                  <a:cubicBezTo>
                    <a:pt x="86620" y="27641"/>
                    <a:pt x="86620" y="27425"/>
                    <a:pt x="86486" y="27318"/>
                  </a:cubicBezTo>
                  <a:cubicBezTo>
                    <a:pt x="85975" y="26780"/>
                    <a:pt x="85464" y="26189"/>
                    <a:pt x="84953" y="25570"/>
                  </a:cubicBezTo>
                  <a:cubicBezTo>
                    <a:pt x="84884" y="25487"/>
                    <a:pt x="84799" y="25452"/>
                    <a:pt x="84715" y="25452"/>
                  </a:cubicBezTo>
                  <a:close/>
                  <a:moveTo>
                    <a:pt x="115039" y="25340"/>
                  </a:moveTo>
                  <a:cubicBezTo>
                    <a:pt x="114941" y="25340"/>
                    <a:pt x="114841" y="25384"/>
                    <a:pt x="114768" y="25490"/>
                  </a:cubicBezTo>
                  <a:cubicBezTo>
                    <a:pt x="114365" y="26135"/>
                    <a:pt x="113881" y="26753"/>
                    <a:pt x="113397" y="27318"/>
                  </a:cubicBezTo>
                  <a:cubicBezTo>
                    <a:pt x="113182" y="27533"/>
                    <a:pt x="113343" y="27883"/>
                    <a:pt x="113639" y="27883"/>
                  </a:cubicBezTo>
                  <a:lnTo>
                    <a:pt x="113666" y="27856"/>
                  </a:lnTo>
                  <a:cubicBezTo>
                    <a:pt x="113746" y="27856"/>
                    <a:pt x="113827" y="27829"/>
                    <a:pt x="113881" y="27775"/>
                  </a:cubicBezTo>
                  <a:cubicBezTo>
                    <a:pt x="114418" y="27157"/>
                    <a:pt x="114902" y="26511"/>
                    <a:pt x="115332" y="25839"/>
                  </a:cubicBezTo>
                  <a:cubicBezTo>
                    <a:pt x="115483" y="25577"/>
                    <a:pt x="115266" y="25340"/>
                    <a:pt x="115039" y="25340"/>
                  </a:cubicBezTo>
                  <a:close/>
                  <a:moveTo>
                    <a:pt x="139678" y="26452"/>
                  </a:moveTo>
                  <a:cubicBezTo>
                    <a:pt x="139603" y="26452"/>
                    <a:pt x="139524" y="26478"/>
                    <a:pt x="139447" y="26538"/>
                  </a:cubicBezTo>
                  <a:cubicBezTo>
                    <a:pt x="138829" y="26995"/>
                    <a:pt x="138184" y="27452"/>
                    <a:pt x="137565" y="27909"/>
                  </a:cubicBezTo>
                  <a:cubicBezTo>
                    <a:pt x="137297" y="28098"/>
                    <a:pt x="137431" y="28501"/>
                    <a:pt x="137754" y="28528"/>
                  </a:cubicBezTo>
                  <a:lnTo>
                    <a:pt x="137754" y="28501"/>
                  </a:lnTo>
                  <a:cubicBezTo>
                    <a:pt x="137834" y="28501"/>
                    <a:pt x="137915" y="28501"/>
                    <a:pt x="137969" y="28447"/>
                  </a:cubicBezTo>
                  <a:cubicBezTo>
                    <a:pt x="138614" y="28017"/>
                    <a:pt x="139259" y="27560"/>
                    <a:pt x="139904" y="27076"/>
                  </a:cubicBezTo>
                  <a:cubicBezTo>
                    <a:pt x="140182" y="26841"/>
                    <a:pt x="139967" y="26452"/>
                    <a:pt x="139678" y="26452"/>
                  </a:cubicBezTo>
                  <a:close/>
                  <a:moveTo>
                    <a:pt x="6806" y="27401"/>
                  </a:moveTo>
                  <a:cubicBezTo>
                    <a:pt x="6516" y="27401"/>
                    <a:pt x="6323" y="27789"/>
                    <a:pt x="6614" y="27990"/>
                  </a:cubicBezTo>
                  <a:cubicBezTo>
                    <a:pt x="7259" y="28474"/>
                    <a:pt x="7958" y="28877"/>
                    <a:pt x="8684" y="29200"/>
                  </a:cubicBezTo>
                  <a:cubicBezTo>
                    <a:pt x="8737" y="29227"/>
                    <a:pt x="8791" y="29227"/>
                    <a:pt x="8845" y="29227"/>
                  </a:cubicBezTo>
                  <a:cubicBezTo>
                    <a:pt x="9194" y="29227"/>
                    <a:pt x="9302" y="28743"/>
                    <a:pt x="8979" y="28608"/>
                  </a:cubicBezTo>
                  <a:cubicBezTo>
                    <a:pt x="8280" y="28286"/>
                    <a:pt x="7608" y="27883"/>
                    <a:pt x="6990" y="27452"/>
                  </a:cubicBezTo>
                  <a:cubicBezTo>
                    <a:pt x="6927" y="27416"/>
                    <a:pt x="6865" y="27401"/>
                    <a:pt x="6806" y="27401"/>
                  </a:cubicBezTo>
                  <a:close/>
                  <a:moveTo>
                    <a:pt x="22420" y="27636"/>
                  </a:moveTo>
                  <a:cubicBezTo>
                    <a:pt x="22375" y="27636"/>
                    <a:pt x="22330" y="27646"/>
                    <a:pt x="22287" y="27667"/>
                  </a:cubicBezTo>
                  <a:cubicBezTo>
                    <a:pt x="21534" y="28017"/>
                    <a:pt x="20808" y="28340"/>
                    <a:pt x="20136" y="28581"/>
                  </a:cubicBezTo>
                  <a:cubicBezTo>
                    <a:pt x="19795" y="28713"/>
                    <a:pt x="19864" y="29228"/>
                    <a:pt x="20242" y="29228"/>
                  </a:cubicBezTo>
                  <a:cubicBezTo>
                    <a:pt x="20251" y="29228"/>
                    <a:pt x="20261" y="29227"/>
                    <a:pt x="20271" y="29227"/>
                  </a:cubicBezTo>
                  <a:lnTo>
                    <a:pt x="20378" y="29227"/>
                  </a:lnTo>
                  <a:cubicBezTo>
                    <a:pt x="21077" y="28958"/>
                    <a:pt x="21803" y="28635"/>
                    <a:pt x="22556" y="28286"/>
                  </a:cubicBezTo>
                  <a:cubicBezTo>
                    <a:pt x="22744" y="28205"/>
                    <a:pt x="22798" y="27990"/>
                    <a:pt x="22717" y="27829"/>
                  </a:cubicBezTo>
                  <a:cubicBezTo>
                    <a:pt x="22658" y="27711"/>
                    <a:pt x="22541" y="27636"/>
                    <a:pt x="22420" y="27636"/>
                  </a:cubicBezTo>
                  <a:close/>
                  <a:moveTo>
                    <a:pt x="18025" y="29268"/>
                  </a:moveTo>
                  <a:cubicBezTo>
                    <a:pt x="17996" y="29268"/>
                    <a:pt x="17965" y="29272"/>
                    <a:pt x="17932" y="29280"/>
                  </a:cubicBezTo>
                  <a:cubicBezTo>
                    <a:pt x="17179" y="29469"/>
                    <a:pt x="16426" y="29603"/>
                    <a:pt x="15673" y="29684"/>
                  </a:cubicBezTo>
                  <a:cubicBezTo>
                    <a:pt x="15225" y="29710"/>
                    <a:pt x="15242" y="30357"/>
                    <a:pt x="15674" y="30357"/>
                  </a:cubicBezTo>
                  <a:cubicBezTo>
                    <a:pt x="15683" y="30357"/>
                    <a:pt x="15691" y="30356"/>
                    <a:pt x="15700" y="30356"/>
                  </a:cubicBezTo>
                  <a:lnTo>
                    <a:pt x="15727" y="30356"/>
                  </a:lnTo>
                  <a:cubicBezTo>
                    <a:pt x="16534" y="30275"/>
                    <a:pt x="17313" y="30141"/>
                    <a:pt x="18093" y="29926"/>
                  </a:cubicBezTo>
                  <a:cubicBezTo>
                    <a:pt x="18490" y="29826"/>
                    <a:pt x="18383" y="29268"/>
                    <a:pt x="18025" y="29268"/>
                  </a:cubicBezTo>
                  <a:close/>
                  <a:moveTo>
                    <a:pt x="11009" y="29376"/>
                  </a:moveTo>
                  <a:cubicBezTo>
                    <a:pt x="10652" y="29376"/>
                    <a:pt x="10545" y="29934"/>
                    <a:pt x="10942" y="30033"/>
                  </a:cubicBezTo>
                  <a:cubicBezTo>
                    <a:pt x="11641" y="30221"/>
                    <a:pt x="12340" y="30329"/>
                    <a:pt x="13039" y="30410"/>
                  </a:cubicBezTo>
                  <a:lnTo>
                    <a:pt x="13335" y="30410"/>
                  </a:lnTo>
                  <a:cubicBezTo>
                    <a:pt x="13343" y="30410"/>
                    <a:pt x="13352" y="30410"/>
                    <a:pt x="13361" y="30410"/>
                  </a:cubicBezTo>
                  <a:cubicBezTo>
                    <a:pt x="13792" y="30410"/>
                    <a:pt x="13809" y="29764"/>
                    <a:pt x="13361" y="29737"/>
                  </a:cubicBezTo>
                  <a:lnTo>
                    <a:pt x="13093" y="29737"/>
                  </a:lnTo>
                  <a:cubicBezTo>
                    <a:pt x="12420" y="29657"/>
                    <a:pt x="11775" y="29549"/>
                    <a:pt x="11103" y="29388"/>
                  </a:cubicBezTo>
                  <a:cubicBezTo>
                    <a:pt x="11070" y="29380"/>
                    <a:pt x="11039" y="29376"/>
                    <a:pt x="11009" y="29376"/>
                  </a:cubicBezTo>
                  <a:close/>
                  <a:moveTo>
                    <a:pt x="97406" y="27627"/>
                  </a:moveTo>
                  <a:cubicBezTo>
                    <a:pt x="97377" y="27627"/>
                    <a:pt x="97348" y="27631"/>
                    <a:pt x="97320" y="27641"/>
                  </a:cubicBezTo>
                  <a:cubicBezTo>
                    <a:pt x="97132" y="27694"/>
                    <a:pt x="97024" y="27883"/>
                    <a:pt x="97078" y="28071"/>
                  </a:cubicBezTo>
                  <a:cubicBezTo>
                    <a:pt x="97320" y="28850"/>
                    <a:pt x="97616" y="29576"/>
                    <a:pt x="97992" y="30302"/>
                  </a:cubicBezTo>
                  <a:cubicBezTo>
                    <a:pt x="98046" y="30410"/>
                    <a:pt x="98180" y="30490"/>
                    <a:pt x="98288" y="30490"/>
                  </a:cubicBezTo>
                  <a:lnTo>
                    <a:pt x="98315" y="30463"/>
                  </a:lnTo>
                  <a:cubicBezTo>
                    <a:pt x="98369" y="30463"/>
                    <a:pt x="98395" y="30463"/>
                    <a:pt x="98449" y="30436"/>
                  </a:cubicBezTo>
                  <a:cubicBezTo>
                    <a:pt x="98611" y="30356"/>
                    <a:pt x="98664" y="30168"/>
                    <a:pt x="98584" y="30006"/>
                  </a:cubicBezTo>
                  <a:cubicBezTo>
                    <a:pt x="98234" y="29307"/>
                    <a:pt x="97965" y="28608"/>
                    <a:pt x="97723" y="27883"/>
                  </a:cubicBezTo>
                  <a:cubicBezTo>
                    <a:pt x="97679" y="27727"/>
                    <a:pt x="97543" y="27627"/>
                    <a:pt x="97406" y="27627"/>
                  </a:cubicBezTo>
                  <a:close/>
                  <a:moveTo>
                    <a:pt x="87982" y="28815"/>
                  </a:moveTo>
                  <a:cubicBezTo>
                    <a:pt x="87710" y="28815"/>
                    <a:pt x="87501" y="29182"/>
                    <a:pt x="87776" y="29415"/>
                  </a:cubicBezTo>
                  <a:lnTo>
                    <a:pt x="87803" y="29442"/>
                  </a:lnTo>
                  <a:cubicBezTo>
                    <a:pt x="88422" y="29926"/>
                    <a:pt x="89040" y="30383"/>
                    <a:pt x="89712" y="30786"/>
                  </a:cubicBezTo>
                  <a:cubicBezTo>
                    <a:pt x="89766" y="30813"/>
                    <a:pt x="89819" y="30840"/>
                    <a:pt x="89900" y="30840"/>
                  </a:cubicBezTo>
                  <a:lnTo>
                    <a:pt x="89900" y="30867"/>
                  </a:lnTo>
                  <a:cubicBezTo>
                    <a:pt x="90223" y="30867"/>
                    <a:pt x="90357" y="30410"/>
                    <a:pt x="90061" y="30248"/>
                  </a:cubicBezTo>
                  <a:cubicBezTo>
                    <a:pt x="89416" y="29845"/>
                    <a:pt x="88825" y="29415"/>
                    <a:pt x="88233" y="28931"/>
                  </a:cubicBezTo>
                  <a:lnTo>
                    <a:pt x="88206" y="28904"/>
                  </a:lnTo>
                  <a:cubicBezTo>
                    <a:pt x="88132" y="28841"/>
                    <a:pt x="88055" y="28815"/>
                    <a:pt x="87982" y="28815"/>
                  </a:cubicBezTo>
                  <a:close/>
                  <a:moveTo>
                    <a:pt x="111960" y="28807"/>
                  </a:moveTo>
                  <a:cubicBezTo>
                    <a:pt x="111884" y="28807"/>
                    <a:pt x="111804" y="28836"/>
                    <a:pt x="111730" y="28904"/>
                  </a:cubicBezTo>
                  <a:cubicBezTo>
                    <a:pt x="111461" y="29146"/>
                    <a:pt x="111219" y="29361"/>
                    <a:pt x="110897" y="29576"/>
                  </a:cubicBezTo>
                  <a:cubicBezTo>
                    <a:pt x="110547" y="29818"/>
                    <a:pt x="110224" y="30033"/>
                    <a:pt x="109875" y="30248"/>
                  </a:cubicBezTo>
                  <a:cubicBezTo>
                    <a:pt x="109714" y="30356"/>
                    <a:pt x="109660" y="30571"/>
                    <a:pt x="109767" y="30732"/>
                  </a:cubicBezTo>
                  <a:cubicBezTo>
                    <a:pt x="109821" y="30813"/>
                    <a:pt x="109929" y="30867"/>
                    <a:pt x="110063" y="30867"/>
                  </a:cubicBezTo>
                  <a:cubicBezTo>
                    <a:pt x="110117" y="30867"/>
                    <a:pt x="110171" y="30867"/>
                    <a:pt x="110224" y="30840"/>
                  </a:cubicBezTo>
                  <a:cubicBezTo>
                    <a:pt x="110601" y="30598"/>
                    <a:pt x="110977" y="30329"/>
                    <a:pt x="111273" y="30114"/>
                  </a:cubicBezTo>
                  <a:cubicBezTo>
                    <a:pt x="111596" y="29899"/>
                    <a:pt x="111891" y="29657"/>
                    <a:pt x="112160" y="29415"/>
                  </a:cubicBezTo>
                  <a:cubicBezTo>
                    <a:pt x="112478" y="29203"/>
                    <a:pt x="112245" y="28807"/>
                    <a:pt x="111960" y="28807"/>
                  </a:cubicBezTo>
                  <a:close/>
                  <a:moveTo>
                    <a:pt x="135794" y="29152"/>
                  </a:moveTo>
                  <a:cubicBezTo>
                    <a:pt x="135738" y="29152"/>
                    <a:pt x="135682" y="29174"/>
                    <a:pt x="135630" y="29227"/>
                  </a:cubicBezTo>
                  <a:cubicBezTo>
                    <a:pt x="134985" y="29630"/>
                    <a:pt x="134313" y="30060"/>
                    <a:pt x="133640" y="30463"/>
                  </a:cubicBezTo>
                  <a:cubicBezTo>
                    <a:pt x="133479" y="30544"/>
                    <a:pt x="133425" y="30759"/>
                    <a:pt x="133533" y="30920"/>
                  </a:cubicBezTo>
                  <a:cubicBezTo>
                    <a:pt x="133587" y="31028"/>
                    <a:pt x="133694" y="31082"/>
                    <a:pt x="133829" y="31082"/>
                  </a:cubicBezTo>
                  <a:lnTo>
                    <a:pt x="133829" y="31055"/>
                  </a:lnTo>
                  <a:cubicBezTo>
                    <a:pt x="133882" y="31055"/>
                    <a:pt x="133936" y="31055"/>
                    <a:pt x="133990" y="31028"/>
                  </a:cubicBezTo>
                  <a:cubicBezTo>
                    <a:pt x="134662" y="30625"/>
                    <a:pt x="135334" y="30195"/>
                    <a:pt x="136006" y="29764"/>
                  </a:cubicBezTo>
                  <a:cubicBezTo>
                    <a:pt x="136294" y="29632"/>
                    <a:pt x="136053" y="29152"/>
                    <a:pt x="135794" y="29152"/>
                  </a:cubicBezTo>
                  <a:close/>
                  <a:moveTo>
                    <a:pt x="91982" y="31262"/>
                  </a:moveTo>
                  <a:cubicBezTo>
                    <a:pt x="91664" y="31262"/>
                    <a:pt x="91488" y="31751"/>
                    <a:pt x="91863" y="31915"/>
                  </a:cubicBezTo>
                  <a:cubicBezTo>
                    <a:pt x="92589" y="32238"/>
                    <a:pt x="93314" y="32507"/>
                    <a:pt x="94094" y="32748"/>
                  </a:cubicBezTo>
                  <a:lnTo>
                    <a:pt x="94175" y="32748"/>
                  </a:lnTo>
                  <a:lnTo>
                    <a:pt x="94175" y="32775"/>
                  </a:lnTo>
                  <a:cubicBezTo>
                    <a:pt x="94192" y="32777"/>
                    <a:pt x="94209" y="32778"/>
                    <a:pt x="94226" y="32778"/>
                  </a:cubicBezTo>
                  <a:cubicBezTo>
                    <a:pt x="94639" y="32778"/>
                    <a:pt x="94722" y="32155"/>
                    <a:pt x="94282" y="32103"/>
                  </a:cubicBezTo>
                  <a:cubicBezTo>
                    <a:pt x="93556" y="31861"/>
                    <a:pt x="92830" y="31592"/>
                    <a:pt x="92132" y="31297"/>
                  </a:cubicBezTo>
                  <a:cubicBezTo>
                    <a:pt x="92079" y="31272"/>
                    <a:pt x="92029" y="31262"/>
                    <a:pt x="91982" y="31262"/>
                  </a:cubicBezTo>
                  <a:close/>
                  <a:moveTo>
                    <a:pt x="107981" y="31288"/>
                  </a:moveTo>
                  <a:cubicBezTo>
                    <a:pt x="107934" y="31288"/>
                    <a:pt x="107884" y="31299"/>
                    <a:pt x="107832" y="31324"/>
                  </a:cubicBezTo>
                  <a:cubicBezTo>
                    <a:pt x="107133" y="31646"/>
                    <a:pt x="106407" y="31915"/>
                    <a:pt x="105681" y="32130"/>
                  </a:cubicBezTo>
                  <a:cubicBezTo>
                    <a:pt x="105493" y="32184"/>
                    <a:pt x="105385" y="32372"/>
                    <a:pt x="105439" y="32560"/>
                  </a:cubicBezTo>
                  <a:cubicBezTo>
                    <a:pt x="105493" y="32695"/>
                    <a:pt x="105627" y="32802"/>
                    <a:pt x="105789" y="32802"/>
                  </a:cubicBezTo>
                  <a:cubicBezTo>
                    <a:pt x="105815" y="32775"/>
                    <a:pt x="105842" y="32775"/>
                    <a:pt x="105869" y="32775"/>
                  </a:cubicBezTo>
                  <a:cubicBezTo>
                    <a:pt x="106622" y="32533"/>
                    <a:pt x="107375" y="32265"/>
                    <a:pt x="108101" y="31942"/>
                  </a:cubicBezTo>
                  <a:cubicBezTo>
                    <a:pt x="108452" y="31778"/>
                    <a:pt x="108293" y="31288"/>
                    <a:pt x="107981" y="31288"/>
                  </a:cubicBezTo>
                  <a:close/>
                  <a:moveTo>
                    <a:pt x="131814" y="31562"/>
                  </a:moveTo>
                  <a:cubicBezTo>
                    <a:pt x="131754" y="31562"/>
                    <a:pt x="131690" y="31580"/>
                    <a:pt x="131624" y="31619"/>
                  </a:cubicBezTo>
                  <a:cubicBezTo>
                    <a:pt x="130952" y="31996"/>
                    <a:pt x="130253" y="32372"/>
                    <a:pt x="129581" y="32722"/>
                  </a:cubicBezTo>
                  <a:cubicBezTo>
                    <a:pt x="129258" y="32883"/>
                    <a:pt x="129366" y="33367"/>
                    <a:pt x="129715" y="33367"/>
                  </a:cubicBezTo>
                  <a:cubicBezTo>
                    <a:pt x="129769" y="33367"/>
                    <a:pt x="129823" y="33340"/>
                    <a:pt x="129877" y="33313"/>
                  </a:cubicBezTo>
                  <a:cubicBezTo>
                    <a:pt x="130576" y="32964"/>
                    <a:pt x="131275" y="32587"/>
                    <a:pt x="131974" y="32211"/>
                  </a:cubicBezTo>
                  <a:cubicBezTo>
                    <a:pt x="132288" y="32009"/>
                    <a:pt x="132115" y="31562"/>
                    <a:pt x="131814" y="31562"/>
                  </a:cubicBezTo>
                  <a:close/>
                  <a:moveTo>
                    <a:pt x="96467" y="32634"/>
                  </a:moveTo>
                  <a:cubicBezTo>
                    <a:pt x="96073" y="32634"/>
                    <a:pt x="96000" y="33237"/>
                    <a:pt x="96406" y="33313"/>
                  </a:cubicBezTo>
                  <a:cubicBezTo>
                    <a:pt x="97186" y="33447"/>
                    <a:pt x="97992" y="33555"/>
                    <a:pt x="98799" y="33582"/>
                  </a:cubicBezTo>
                  <a:cubicBezTo>
                    <a:pt x="98808" y="33582"/>
                    <a:pt x="98816" y="33583"/>
                    <a:pt x="98825" y="33583"/>
                  </a:cubicBezTo>
                  <a:cubicBezTo>
                    <a:pt x="99257" y="33583"/>
                    <a:pt x="99274" y="32936"/>
                    <a:pt x="98826" y="32910"/>
                  </a:cubicBezTo>
                  <a:cubicBezTo>
                    <a:pt x="98046" y="32856"/>
                    <a:pt x="97293" y="32775"/>
                    <a:pt x="96540" y="32641"/>
                  </a:cubicBezTo>
                  <a:cubicBezTo>
                    <a:pt x="96515" y="32636"/>
                    <a:pt x="96490" y="32634"/>
                    <a:pt x="96467" y="32634"/>
                  </a:cubicBezTo>
                  <a:close/>
                  <a:moveTo>
                    <a:pt x="99592" y="31781"/>
                  </a:moveTo>
                  <a:cubicBezTo>
                    <a:pt x="99347" y="31781"/>
                    <a:pt x="99113" y="32070"/>
                    <a:pt x="99310" y="32345"/>
                  </a:cubicBezTo>
                  <a:cubicBezTo>
                    <a:pt x="99793" y="32964"/>
                    <a:pt x="100331" y="33582"/>
                    <a:pt x="100923" y="34146"/>
                  </a:cubicBezTo>
                  <a:cubicBezTo>
                    <a:pt x="100976" y="34200"/>
                    <a:pt x="101057" y="34227"/>
                    <a:pt x="101138" y="34227"/>
                  </a:cubicBezTo>
                  <a:cubicBezTo>
                    <a:pt x="101433" y="34227"/>
                    <a:pt x="101595" y="33851"/>
                    <a:pt x="101380" y="33663"/>
                  </a:cubicBezTo>
                  <a:lnTo>
                    <a:pt x="101326" y="33609"/>
                  </a:lnTo>
                  <a:cubicBezTo>
                    <a:pt x="102079" y="33555"/>
                    <a:pt x="102831" y="33447"/>
                    <a:pt x="103557" y="33340"/>
                  </a:cubicBezTo>
                  <a:cubicBezTo>
                    <a:pt x="103745" y="33286"/>
                    <a:pt x="103880" y="33125"/>
                    <a:pt x="103853" y="32937"/>
                  </a:cubicBezTo>
                  <a:cubicBezTo>
                    <a:pt x="103805" y="32768"/>
                    <a:pt x="103670" y="32664"/>
                    <a:pt x="103506" y="32664"/>
                  </a:cubicBezTo>
                  <a:cubicBezTo>
                    <a:pt x="103488" y="32664"/>
                    <a:pt x="103469" y="32665"/>
                    <a:pt x="103450" y="32668"/>
                  </a:cubicBezTo>
                  <a:cubicBezTo>
                    <a:pt x="102697" y="32802"/>
                    <a:pt x="101917" y="32883"/>
                    <a:pt x="101165" y="32937"/>
                  </a:cubicBezTo>
                  <a:cubicBezTo>
                    <a:pt x="101030" y="32937"/>
                    <a:pt x="100923" y="33017"/>
                    <a:pt x="100869" y="33125"/>
                  </a:cubicBezTo>
                  <a:cubicBezTo>
                    <a:pt x="100519" y="32748"/>
                    <a:pt x="100170" y="32345"/>
                    <a:pt x="99847" y="31915"/>
                  </a:cubicBezTo>
                  <a:cubicBezTo>
                    <a:pt x="99775" y="31821"/>
                    <a:pt x="99683" y="31781"/>
                    <a:pt x="99592" y="31781"/>
                  </a:cubicBezTo>
                  <a:close/>
                  <a:moveTo>
                    <a:pt x="127624" y="33725"/>
                  </a:moveTo>
                  <a:cubicBezTo>
                    <a:pt x="127572" y="33725"/>
                    <a:pt x="127516" y="33739"/>
                    <a:pt x="127457" y="33770"/>
                  </a:cubicBezTo>
                  <a:cubicBezTo>
                    <a:pt x="127027" y="33958"/>
                    <a:pt x="126570" y="34173"/>
                    <a:pt x="126140" y="34362"/>
                  </a:cubicBezTo>
                  <a:lnTo>
                    <a:pt x="125333" y="34738"/>
                  </a:lnTo>
                  <a:cubicBezTo>
                    <a:pt x="125011" y="34872"/>
                    <a:pt x="125091" y="35356"/>
                    <a:pt x="125468" y="35356"/>
                  </a:cubicBezTo>
                  <a:cubicBezTo>
                    <a:pt x="125495" y="35356"/>
                    <a:pt x="125548" y="35356"/>
                    <a:pt x="125575" y="35329"/>
                  </a:cubicBezTo>
                  <a:lnTo>
                    <a:pt x="126409" y="34980"/>
                  </a:lnTo>
                  <a:cubicBezTo>
                    <a:pt x="126866" y="34792"/>
                    <a:pt x="127296" y="34577"/>
                    <a:pt x="127753" y="34362"/>
                  </a:cubicBezTo>
                  <a:cubicBezTo>
                    <a:pt x="128098" y="34201"/>
                    <a:pt x="127931" y="33725"/>
                    <a:pt x="127624" y="33725"/>
                  </a:cubicBezTo>
                  <a:close/>
                  <a:moveTo>
                    <a:pt x="102927" y="35050"/>
                  </a:moveTo>
                  <a:cubicBezTo>
                    <a:pt x="102828" y="35050"/>
                    <a:pt x="102735" y="35098"/>
                    <a:pt x="102670" y="35195"/>
                  </a:cubicBezTo>
                  <a:cubicBezTo>
                    <a:pt x="102562" y="35356"/>
                    <a:pt x="102589" y="35544"/>
                    <a:pt x="102751" y="35652"/>
                  </a:cubicBezTo>
                  <a:cubicBezTo>
                    <a:pt x="103396" y="36136"/>
                    <a:pt x="104095" y="36539"/>
                    <a:pt x="104821" y="36889"/>
                  </a:cubicBezTo>
                  <a:cubicBezTo>
                    <a:pt x="104848" y="36915"/>
                    <a:pt x="104901" y="36915"/>
                    <a:pt x="104955" y="36915"/>
                  </a:cubicBezTo>
                  <a:cubicBezTo>
                    <a:pt x="105305" y="36915"/>
                    <a:pt x="105439" y="36432"/>
                    <a:pt x="105116" y="36270"/>
                  </a:cubicBezTo>
                  <a:cubicBezTo>
                    <a:pt x="104417" y="35948"/>
                    <a:pt x="103745" y="35544"/>
                    <a:pt x="103127" y="35114"/>
                  </a:cubicBezTo>
                  <a:cubicBezTo>
                    <a:pt x="103063" y="35071"/>
                    <a:pt x="102994" y="35050"/>
                    <a:pt x="102927" y="35050"/>
                  </a:cubicBezTo>
                  <a:close/>
                  <a:moveTo>
                    <a:pt x="123293" y="35572"/>
                  </a:moveTo>
                  <a:cubicBezTo>
                    <a:pt x="123251" y="35572"/>
                    <a:pt x="123205" y="35580"/>
                    <a:pt x="123156" y="35598"/>
                  </a:cubicBezTo>
                  <a:cubicBezTo>
                    <a:pt x="122403" y="35867"/>
                    <a:pt x="121677" y="36109"/>
                    <a:pt x="120951" y="36351"/>
                  </a:cubicBezTo>
                  <a:cubicBezTo>
                    <a:pt x="120512" y="36403"/>
                    <a:pt x="120594" y="37026"/>
                    <a:pt x="121008" y="37026"/>
                  </a:cubicBezTo>
                  <a:cubicBezTo>
                    <a:pt x="121024" y="37026"/>
                    <a:pt x="121041" y="37025"/>
                    <a:pt x="121059" y="37023"/>
                  </a:cubicBezTo>
                  <a:cubicBezTo>
                    <a:pt x="121086" y="37023"/>
                    <a:pt x="121112" y="36996"/>
                    <a:pt x="121166" y="36996"/>
                  </a:cubicBezTo>
                  <a:cubicBezTo>
                    <a:pt x="121892" y="36754"/>
                    <a:pt x="122645" y="36485"/>
                    <a:pt x="123398" y="36217"/>
                  </a:cubicBezTo>
                  <a:cubicBezTo>
                    <a:pt x="123755" y="36074"/>
                    <a:pt x="123627" y="35572"/>
                    <a:pt x="123293" y="35572"/>
                  </a:cubicBezTo>
                  <a:close/>
                  <a:moveTo>
                    <a:pt x="118809" y="36978"/>
                  </a:moveTo>
                  <a:cubicBezTo>
                    <a:pt x="118773" y="36978"/>
                    <a:pt x="118734" y="36984"/>
                    <a:pt x="118693" y="36996"/>
                  </a:cubicBezTo>
                  <a:cubicBezTo>
                    <a:pt x="117940" y="37184"/>
                    <a:pt x="117161" y="37319"/>
                    <a:pt x="116435" y="37453"/>
                  </a:cubicBezTo>
                  <a:cubicBezTo>
                    <a:pt x="115987" y="37480"/>
                    <a:pt x="116029" y="38126"/>
                    <a:pt x="116462" y="38126"/>
                  </a:cubicBezTo>
                  <a:cubicBezTo>
                    <a:pt x="116471" y="38126"/>
                    <a:pt x="116479" y="38126"/>
                    <a:pt x="116488" y="38125"/>
                  </a:cubicBezTo>
                  <a:lnTo>
                    <a:pt x="116542" y="38125"/>
                  </a:lnTo>
                  <a:cubicBezTo>
                    <a:pt x="117295" y="37991"/>
                    <a:pt x="118075" y="37830"/>
                    <a:pt x="118881" y="37641"/>
                  </a:cubicBezTo>
                  <a:cubicBezTo>
                    <a:pt x="119272" y="37544"/>
                    <a:pt x="119174" y="36978"/>
                    <a:pt x="118809" y="36978"/>
                  </a:cubicBezTo>
                  <a:close/>
                  <a:moveTo>
                    <a:pt x="107146" y="37065"/>
                  </a:moveTo>
                  <a:cubicBezTo>
                    <a:pt x="106785" y="37065"/>
                    <a:pt x="106655" y="37623"/>
                    <a:pt x="107052" y="37722"/>
                  </a:cubicBezTo>
                  <a:cubicBezTo>
                    <a:pt x="107832" y="37964"/>
                    <a:pt x="108611" y="38125"/>
                    <a:pt x="109418" y="38233"/>
                  </a:cubicBezTo>
                  <a:lnTo>
                    <a:pt x="109472" y="38233"/>
                  </a:lnTo>
                  <a:lnTo>
                    <a:pt x="109445" y="38260"/>
                  </a:lnTo>
                  <a:cubicBezTo>
                    <a:pt x="109454" y="38260"/>
                    <a:pt x="109463" y="38260"/>
                    <a:pt x="109471" y="38260"/>
                  </a:cubicBezTo>
                  <a:cubicBezTo>
                    <a:pt x="109904" y="38260"/>
                    <a:pt x="109947" y="37614"/>
                    <a:pt x="109499" y="37588"/>
                  </a:cubicBezTo>
                  <a:cubicBezTo>
                    <a:pt x="108746" y="37453"/>
                    <a:pt x="107993" y="37292"/>
                    <a:pt x="107240" y="37077"/>
                  </a:cubicBezTo>
                  <a:cubicBezTo>
                    <a:pt x="107207" y="37069"/>
                    <a:pt x="107176" y="37065"/>
                    <a:pt x="107146" y="37065"/>
                  </a:cubicBezTo>
                  <a:close/>
                  <a:moveTo>
                    <a:pt x="114170" y="37745"/>
                  </a:moveTo>
                  <a:cubicBezTo>
                    <a:pt x="114155" y="37745"/>
                    <a:pt x="114139" y="37747"/>
                    <a:pt x="114123" y="37749"/>
                  </a:cubicBezTo>
                  <a:cubicBezTo>
                    <a:pt x="113370" y="37803"/>
                    <a:pt x="112590" y="37803"/>
                    <a:pt x="111811" y="37803"/>
                  </a:cubicBezTo>
                  <a:cubicBezTo>
                    <a:pt x="111802" y="37802"/>
                    <a:pt x="111793" y="37802"/>
                    <a:pt x="111784" y="37802"/>
                  </a:cubicBezTo>
                  <a:cubicBezTo>
                    <a:pt x="111354" y="37802"/>
                    <a:pt x="111362" y="38448"/>
                    <a:pt x="111784" y="38475"/>
                  </a:cubicBezTo>
                  <a:lnTo>
                    <a:pt x="112456" y="38475"/>
                  </a:lnTo>
                  <a:cubicBezTo>
                    <a:pt x="113020" y="38475"/>
                    <a:pt x="113612" y="38448"/>
                    <a:pt x="114176" y="38421"/>
                  </a:cubicBezTo>
                  <a:cubicBezTo>
                    <a:pt x="114365" y="38394"/>
                    <a:pt x="114499" y="38233"/>
                    <a:pt x="114499" y="38045"/>
                  </a:cubicBezTo>
                  <a:cubicBezTo>
                    <a:pt x="114474" y="37873"/>
                    <a:pt x="114337" y="37745"/>
                    <a:pt x="114170" y="3774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20" name="Google Shape;420;p83"/>
            <p:cNvGrpSpPr/>
            <p:nvPr/>
          </p:nvGrpSpPr>
          <p:grpSpPr>
            <a:xfrm rot="-3134587">
              <a:off x="4760" y="976871"/>
              <a:ext cx="876161" cy="882417"/>
              <a:chOff x="658235" y="-75291"/>
              <a:chExt cx="876179" cy="882435"/>
            </a:xfrm>
          </p:grpSpPr>
          <p:sp>
            <p:nvSpPr>
              <p:cNvPr id="421" name="Google Shape;421;p83"/>
              <p:cNvSpPr/>
              <p:nvPr/>
            </p:nvSpPr>
            <p:spPr>
              <a:xfrm rot="4281618">
                <a:off x="1263725" y="505541"/>
                <a:ext cx="72596" cy="169268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83"/>
              <p:cNvSpPr/>
              <p:nvPr/>
            </p:nvSpPr>
            <p:spPr>
              <a:xfrm rot="3631212">
                <a:off x="786705" y="505672"/>
                <a:ext cx="241317" cy="161995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83"/>
              <p:cNvSpPr/>
              <p:nvPr/>
            </p:nvSpPr>
            <p:spPr>
              <a:xfrm rot="3631212">
                <a:off x="757171" y="93544"/>
                <a:ext cx="144445" cy="168119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83"/>
              <p:cNvSpPr/>
              <p:nvPr/>
            </p:nvSpPr>
            <p:spPr>
              <a:xfrm rot="3631212">
                <a:off x="852787" y="122967"/>
                <a:ext cx="149845" cy="189544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83"/>
              <p:cNvSpPr/>
              <p:nvPr/>
            </p:nvSpPr>
            <p:spPr>
              <a:xfrm rot="3631212">
                <a:off x="1217049" y="401487"/>
                <a:ext cx="72598" cy="203843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83"/>
              <p:cNvSpPr/>
              <p:nvPr/>
            </p:nvSpPr>
            <p:spPr>
              <a:xfrm rot="3631212">
                <a:off x="801446" y="-5599"/>
                <a:ext cx="368313" cy="422086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83"/>
              <p:cNvSpPr/>
              <p:nvPr/>
            </p:nvSpPr>
            <p:spPr>
              <a:xfrm rot="3631212">
                <a:off x="770125" y="-25945"/>
                <a:ext cx="399237" cy="489984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83"/>
              <p:cNvSpPr/>
              <p:nvPr/>
            </p:nvSpPr>
            <p:spPr>
              <a:xfrm rot="3631212">
                <a:off x="1032118" y="356678"/>
                <a:ext cx="455685" cy="236592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83"/>
              <p:cNvSpPr/>
              <p:nvPr/>
            </p:nvSpPr>
            <p:spPr>
              <a:xfrm rot="3631212">
                <a:off x="1012379" y="345456"/>
                <a:ext cx="489309" cy="333364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83"/>
              <p:cNvSpPr/>
              <p:nvPr/>
            </p:nvSpPr>
            <p:spPr>
              <a:xfrm rot="3631212">
                <a:off x="931600" y="-59640"/>
                <a:ext cx="359263" cy="769149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83"/>
              <p:cNvSpPr/>
              <p:nvPr/>
            </p:nvSpPr>
            <p:spPr>
              <a:xfrm rot="3631212">
                <a:off x="1264499" y="54319"/>
                <a:ext cx="126021" cy="90572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4"/>
          <p:cNvSpPr txBox="1">
            <a:spLocks noGrp="1"/>
          </p:cNvSpPr>
          <p:nvPr>
            <p:ph type="title"/>
          </p:nvPr>
        </p:nvSpPr>
        <p:spPr>
          <a:xfrm>
            <a:off x="3367950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54"/>
          <p:cNvSpPr txBox="1">
            <a:spLocks noGrp="1"/>
          </p:cNvSpPr>
          <p:nvPr>
            <p:ph type="title" idx="2"/>
          </p:nvPr>
        </p:nvSpPr>
        <p:spPr>
          <a:xfrm>
            <a:off x="3367950" y="1074800"/>
            <a:ext cx="11535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54"/>
          <p:cNvSpPr txBox="1">
            <a:spLocks noGrp="1"/>
          </p:cNvSpPr>
          <p:nvPr>
            <p:ph type="subTitle" idx="1"/>
          </p:nvPr>
        </p:nvSpPr>
        <p:spPr>
          <a:xfrm>
            <a:off x="3367950" y="3488270"/>
            <a:ext cx="5067600" cy="42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rgbClr val="C8F2F3">
                <a:alpha val="45490"/>
              </a:srgbClr>
            </a:gs>
            <a:gs pos="13000">
              <a:srgbClr val="A6906A">
                <a:alpha val="41176"/>
              </a:srgbClr>
            </a:gs>
            <a:gs pos="23000">
              <a:srgbClr val="A6906A">
                <a:alpha val="67058"/>
              </a:srgbClr>
            </a:gs>
            <a:gs pos="73000">
              <a:srgbClr val="2B93B3">
                <a:alpha val="78823"/>
              </a:srgbClr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5"/>
          <p:cNvSpPr txBox="1">
            <a:spLocks noGrp="1"/>
          </p:cNvSpPr>
          <p:nvPr>
            <p:ph type="title"/>
          </p:nvPr>
        </p:nvSpPr>
        <p:spPr>
          <a:xfrm>
            <a:off x="732863" y="1343350"/>
            <a:ext cx="37446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6" name="Google Shape;76;p55"/>
          <p:cNvSpPr txBox="1">
            <a:spLocks noGrp="1"/>
          </p:cNvSpPr>
          <p:nvPr>
            <p:ph type="subTitle" idx="1"/>
          </p:nvPr>
        </p:nvSpPr>
        <p:spPr>
          <a:xfrm>
            <a:off x="732875" y="2250950"/>
            <a:ext cx="3744600" cy="15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7" name="Google Shape;77;p55"/>
          <p:cNvSpPr>
            <a:spLocks noGrp="1"/>
          </p:cNvSpPr>
          <p:nvPr>
            <p:ph type="pic" idx="2"/>
          </p:nvPr>
        </p:nvSpPr>
        <p:spPr>
          <a:xfrm>
            <a:off x="5134996" y="995400"/>
            <a:ext cx="3152700" cy="3152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8" name="Google Shape;78;p55"/>
          <p:cNvSpPr/>
          <p:nvPr/>
        </p:nvSpPr>
        <p:spPr>
          <a:xfrm rot="1309777">
            <a:off x="7252177" y="176275"/>
            <a:ext cx="2588202" cy="805321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55"/>
          <p:cNvSpPr/>
          <p:nvPr/>
        </p:nvSpPr>
        <p:spPr>
          <a:xfrm rot="1888934">
            <a:off x="-282787" y="4445831"/>
            <a:ext cx="2714174" cy="1730796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6"/>
          <p:cNvSpPr txBox="1">
            <a:spLocks noGrp="1"/>
          </p:cNvSpPr>
          <p:nvPr>
            <p:ph type="subTitle" idx="1"/>
          </p:nvPr>
        </p:nvSpPr>
        <p:spPr>
          <a:xfrm>
            <a:off x="720000" y="2680084"/>
            <a:ext cx="23364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2" name="Google Shape;82;p56"/>
          <p:cNvSpPr txBox="1">
            <a:spLocks noGrp="1"/>
          </p:cNvSpPr>
          <p:nvPr>
            <p:ph type="subTitle" idx="2"/>
          </p:nvPr>
        </p:nvSpPr>
        <p:spPr>
          <a:xfrm>
            <a:off x="720000" y="3119846"/>
            <a:ext cx="2336400" cy="9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6"/>
          <p:cNvSpPr txBox="1">
            <a:spLocks noGrp="1"/>
          </p:cNvSpPr>
          <p:nvPr>
            <p:ph type="subTitle" idx="3"/>
          </p:nvPr>
        </p:nvSpPr>
        <p:spPr>
          <a:xfrm>
            <a:off x="3403800" y="3119846"/>
            <a:ext cx="2336400" cy="9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6"/>
          <p:cNvSpPr txBox="1">
            <a:spLocks noGrp="1"/>
          </p:cNvSpPr>
          <p:nvPr>
            <p:ph type="subTitle" idx="4"/>
          </p:nvPr>
        </p:nvSpPr>
        <p:spPr>
          <a:xfrm>
            <a:off x="6087600" y="3119846"/>
            <a:ext cx="2336400" cy="9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56"/>
          <p:cNvSpPr txBox="1">
            <a:spLocks noGrp="1"/>
          </p:cNvSpPr>
          <p:nvPr>
            <p:ph type="subTitle" idx="5"/>
          </p:nvPr>
        </p:nvSpPr>
        <p:spPr>
          <a:xfrm>
            <a:off x="3403800" y="2680084"/>
            <a:ext cx="23364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6" name="Google Shape;86;p56"/>
          <p:cNvSpPr txBox="1">
            <a:spLocks noGrp="1"/>
          </p:cNvSpPr>
          <p:nvPr>
            <p:ph type="subTitle" idx="6"/>
          </p:nvPr>
        </p:nvSpPr>
        <p:spPr>
          <a:xfrm>
            <a:off x="6087600" y="2680084"/>
            <a:ext cx="23364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7" name="Google Shape;87;p5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6"/>
          <p:cNvSpPr/>
          <p:nvPr/>
        </p:nvSpPr>
        <p:spPr>
          <a:xfrm rot="281717" flipH="1">
            <a:off x="5918445" y="-54298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56"/>
          <p:cNvSpPr/>
          <p:nvPr/>
        </p:nvSpPr>
        <p:spPr>
          <a:xfrm rot="-452126" flipH="1">
            <a:off x="-490944" y="-256636"/>
            <a:ext cx="3265477" cy="1016110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56"/>
          <p:cNvSpPr/>
          <p:nvPr/>
        </p:nvSpPr>
        <p:spPr>
          <a:xfrm rot="-358091" flipH="1">
            <a:off x="4231049" y="4613620"/>
            <a:ext cx="2776247" cy="822503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56"/>
          <p:cNvSpPr/>
          <p:nvPr/>
        </p:nvSpPr>
        <p:spPr>
          <a:xfrm flipH="1">
            <a:off x="-604543" y="1350385"/>
            <a:ext cx="1685413" cy="84518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" name="Google Shape;92;p56"/>
          <p:cNvGrpSpPr/>
          <p:nvPr/>
        </p:nvGrpSpPr>
        <p:grpSpPr>
          <a:xfrm rot="-1808061" flipH="1">
            <a:off x="-1529827" y="407455"/>
            <a:ext cx="3202402" cy="3333295"/>
            <a:chOff x="-3854900" y="912625"/>
            <a:chExt cx="3202589" cy="3333490"/>
          </a:xfrm>
        </p:grpSpPr>
        <p:sp>
          <p:nvSpPr>
            <p:cNvPr id="93" name="Google Shape;93;p56"/>
            <p:cNvSpPr/>
            <p:nvPr/>
          </p:nvSpPr>
          <p:spPr>
            <a:xfrm rot="2948410">
              <a:off x="-3710880" y="2065497"/>
              <a:ext cx="3151249" cy="119568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56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56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56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56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56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56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56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56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6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56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6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56"/>
          <p:cNvGrpSpPr/>
          <p:nvPr/>
        </p:nvGrpSpPr>
        <p:grpSpPr>
          <a:xfrm rot="-3534451">
            <a:off x="8047325" y="-625574"/>
            <a:ext cx="3447424" cy="3845817"/>
            <a:chOff x="3643264" y="2643113"/>
            <a:chExt cx="3447564" cy="3845973"/>
          </a:xfrm>
        </p:grpSpPr>
        <p:sp>
          <p:nvSpPr>
            <p:cNvPr id="106" name="Google Shape;106;p56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7" name="Google Shape;107;p56"/>
            <p:cNvGrpSpPr/>
            <p:nvPr/>
          </p:nvGrpSpPr>
          <p:grpSpPr>
            <a:xfrm>
              <a:off x="3643264" y="2643113"/>
              <a:ext cx="3447564" cy="3845973"/>
              <a:chOff x="-8313661" y="1989700"/>
              <a:chExt cx="3447564" cy="3845973"/>
            </a:xfrm>
          </p:grpSpPr>
          <p:sp>
            <p:nvSpPr>
              <p:cNvPr id="108" name="Google Shape;108;p56"/>
              <p:cNvSpPr/>
              <p:nvPr/>
            </p:nvSpPr>
            <p:spPr>
              <a:xfrm rot="1918319">
                <a:off x="-7822169" y="2815047"/>
                <a:ext cx="2464579" cy="2562478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56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56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56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56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56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56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56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56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56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56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4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7"/>
          <p:cNvSpPr txBox="1">
            <a:spLocks noGrp="1"/>
          </p:cNvSpPr>
          <p:nvPr>
            <p:ph type="title"/>
          </p:nvPr>
        </p:nvSpPr>
        <p:spPr>
          <a:xfrm>
            <a:off x="691425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57"/>
          <p:cNvSpPr txBox="1">
            <a:spLocks noGrp="1"/>
          </p:cNvSpPr>
          <p:nvPr>
            <p:ph type="title" idx="2"/>
          </p:nvPr>
        </p:nvSpPr>
        <p:spPr>
          <a:xfrm>
            <a:off x="691425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57"/>
          <p:cNvSpPr txBox="1">
            <a:spLocks noGrp="1"/>
          </p:cNvSpPr>
          <p:nvPr>
            <p:ph type="subTitle" idx="1"/>
          </p:nvPr>
        </p:nvSpPr>
        <p:spPr>
          <a:xfrm>
            <a:off x="691425" y="3488270"/>
            <a:ext cx="5067600" cy="42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57"/>
          <p:cNvSpPr/>
          <p:nvPr/>
        </p:nvSpPr>
        <p:spPr>
          <a:xfrm rot="243336">
            <a:off x="1828277" y="-321045"/>
            <a:ext cx="3773414" cy="1141604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">
    <p:bg>
      <p:bgPr>
        <a:gradFill>
          <a:gsLst>
            <a:gs pos="0">
              <a:schemeClr val="accent5"/>
            </a:gs>
            <a:gs pos="5000">
              <a:srgbClr val="A6906A">
                <a:alpha val="38431"/>
              </a:srgbClr>
            </a:gs>
            <a:gs pos="23000">
              <a:srgbClr val="57B8D5">
                <a:alpha val="47843"/>
              </a:srgbClr>
            </a:gs>
            <a:gs pos="46000">
              <a:srgbClr val="57B8D5">
                <a:alpha val="81960"/>
              </a:srgbClr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58"/>
          <p:cNvSpPr/>
          <p:nvPr/>
        </p:nvSpPr>
        <p:spPr>
          <a:xfrm rot="-186443" flipH="1">
            <a:off x="5981914" y="-170934"/>
            <a:ext cx="3721031" cy="1016144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58"/>
          <p:cNvSpPr/>
          <p:nvPr/>
        </p:nvSpPr>
        <p:spPr>
          <a:xfrm rot="-233471" flipH="1">
            <a:off x="3420761" y="4665570"/>
            <a:ext cx="2776223" cy="822524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58"/>
          <p:cNvSpPr/>
          <p:nvPr/>
        </p:nvSpPr>
        <p:spPr>
          <a:xfrm flipH="1">
            <a:off x="-446462" y="7"/>
            <a:ext cx="3265479" cy="1016111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" name="Google Shape;129;p58"/>
          <p:cNvGrpSpPr/>
          <p:nvPr/>
        </p:nvGrpSpPr>
        <p:grpSpPr>
          <a:xfrm rot="-5733639" flipH="1">
            <a:off x="7205153" y="1369503"/>
            <a:ext cx="3854923" cy="1195707"/>
            <a:chOff x="-3854900" y="873625"/>
            <a:chExt cx="3854900" cy="1195700"/>
          </a:xfrm>
        </p:grpSpPr>
        <p:sp>
          <p:nvSpPr>
            <p:cNvPr id="130" name="Google Shape;130;p58"/>
            <p:cNvSpPr/>
            <p:nvPr/>
          </p:nvSpPr>
          <p:spPr>
            <a:xfrm>
              <a:off x="-3151300" y="873625"/>
              <a:ext cx="3151300" cy="1195700"/>
            </a:xfrm>
            <a:custGeom>
              <a:avLst/>
              <a:gdLst/>
              <a:ahLst/>
              <a:cxnLst/>
              <a:rect l="l" t="t" r="r" b="b"/>
              <a:pathLst>
                <a:path w="126052" h="47828" extrusionOk="0">
                  <a:moveTo>
                    <a:pt x="51061" y="1"/>
                  </a:moveTo>
                  <a:cubicBezTo>
                    <a:pt x="50228" y="28"/>
                    <a:pt x="49448" y="108"/>
                    <a:pt x="48669" y="216"/>
                  </a:cubicBezTo>
                  <a:cubicBezTo>
                    <a:pt x="48247" y="242"/>
                    <a:pt x="48290" y="889"/>
                    <a:pt x="48697" y="889"/>
                  </a:cubicBezTo>
                  <a:cubicBezTo>
                    <a:pt x="48706" y="889"/>
                    <a:pt x="48714" y="889"/>
                    <a:pt x="48722" y="888"/>
                  </a:cubicBezTo>
                  <a:lnTo>
                    <a:pt x="48776" y="888"/>
                  </a:lnTo>
                  <a:cubicBezTo>
                    <a:pt x="49529" y="781"/>
                    <a:pt x="50308" y="700"/>
                    <a:pt x="51088" y="673"/>
                  </a:cubicBezTo>
                  <a:cubicBezTo>
                    <a:pt x="51545" y="673"/>
                    <a:pt x="51518" y="1"/>
                    <a:pt x="51061" y="1"/>
                  </a:cubicBezTo>
                  <a:close/>
                  <a:moveTo>
                    <a:pt x="53454" y="28"/>
                  </a:moveTo>
                  <a:cubicBezTo>
                    <a:pt x="52997" y="28"/>
                    <a:pt x="52970" y="700"/>
                    <a:pt x="53400" y="700"/>
                  </a:cubicBezTo>
                  <a:cubicBezTo>
                    <a:pt x="54153" y="754"/>
                    <a:pt x="54932" y="807"/>
                    <a:pt x="55739" y="915"/>
                  </a:cubicBezTo>
                  <a:cubicBezTo>
                    <a:pt x="55748" y="916"/>
                    <a:pt x="55757" y="916"/>
                    <a:pt x="55765" y="916"/>
                  </a:cubicBezTo>
                  <a:cubicBezTo>
                    <a:pt x="56198" y="916"/>
                    <a:pt x="56241" y="269"/>
                    <a:pt x="55793" y="243"/>
                  </a:cubicBezTo>
                  <a:cubicBezTo>
                    <a:pt x="55013" y="135"/>
                    <a:pt x="54207" y="82"/>
                    <a:pt x="53454" y="28"/>
                  </a:cubicBezTo>
                  <a:close/>
                  <a:moveTo>
                    <a:pt x="58102" y="615"/>
                  </a:moveTo>
                  <a:cubicBezTo>
                    <a:pt x="57939" y="615"/>
                    <a:pt x="57804" y="719"/>
                    <a:pt x="57755" y="888"/>
                  </a:cubicBezTo>
                  <a:cubicBezTo>
                    <a:pt x="57728" y="1076"/>
                    <a:pt x="57863" y="1264"/>
                    <a:pt x="58051" y="1291"/>
                  </a:cubicBezTo>
                  <a:cubicBezTo>
                    <a:pt x="58831" y="1426"/>
                    <a:pt x="59610" y="1587"/>
                    <a:pt x="60309" y="1775"/>
                  </a:cubicBezTo>
                  <a:lnTo>
                    <a:pt x="60390" y="1775"/>
                  </a:lnTo>
                  <a:cubicBezTo>
                    <a:pt x="60407" y="1777"/>
                    <a:pt x="60424" y="1778"/>
                    <a:pt x="60441" y="1778"/>
                  </a:cubicBezTo>
                  <a:cubicBezTo>
                    <a:pt x="60852" y="1778"/>
                    <a:pt x="60910" y="1155"/>
                    <a:pt x="60471" y="1103"/>
                  </a:cubicBezTo>
                  <a:cubicBezTo>
                    <a:pt x="59745" y="942"/>
                    <a:pt x="58965" y="781"/>
                    <a:pt x="58185" y="619"/>
                  </a:cubicBezTo>
                  <a:lnTo>
                    <a:pt x="58159" y="619"/>
                  </a:lnTo>
                  <a:cubicBezTo>
                    <a:pt x="58139" y="617"/>
                    <a:pt x="58120" y="615"/>
                    <a:pt x="58102" y="615"/>
                  </a:cubicBezTo>
                  <a:close/>
                  <a:moveTo>
                    <a:pt x="46456" y="686"/>
                  </a:moveTo>
                  <a:cubicBezTo>
                    <a:pt x="46423" y="686"/>
                    <a:pt x="46390" y="690"/>
                    <a:pt x="46356" y="700"/>
                  </a:cubicBezTo>
                  <a:cubicBezTo>
                    <a:pt x="45577" y="888"/>
                    <a:pt x="44824" y="1157"/>
                    <a:pt x="44071" y="1480"/>
                  </a:cubicBezTo>
                  <a:cubicBezTo>
                    <a:pt x="43749" y="1641"/>
                    <a:pt x="43856" y="2125"/>
                    <a:pt x="44206" y="2125"/>
                  </a:cubicBezTo>
                  <a:cubicBezTo>
                    <a:pt x="44260" y="2125"/>
                    <a:pt x="44286" y="2125"/>
                    <a:pt x="44340" y="2098"/>
                  </a:cubicBezTo>
                  <a:cubicBezTo>
                    <a:pt x="45039" y="1775"/>
                    <a:pt x="45792" y="1533"/>
                    <a:pt x="46545" y="1345"/>
                  </a:cubicBezTo>
                  <a:cubicBezTo>
                    <a:pt x="46706" y="1291"/>
                    <a:pt x="46814" y="1103"/>
                    <a:pt x="46760" y="915"/>
                  </a:cubicBezTo>
                  <a:cubicBezTo>
                    <a:pt x="46738" y="782"/>
                    <a:pt x="46606" y="686"/>
                    <a:pt x="46456" y="686"/>
                  </a:cubicBezTo>
                  <a:close/>
                  <a:moveTo>
                    <a:pt x="62638" y="1729"/>
                  </a:moveTo>
                  <a:cubicBezTo>
                    <a:pt x="62295" y="1729"/>
                    <a:pt x="62179" y="2245"/>
                    <a:pt x="62568" y="2367"/>
                  </a:cubicBezTo>
                  <a:cubicBezTo>
                    <a:pt x="63320" y="2609"/>
                    <a:pt x="64073" y="2878"/>
                    <a:pt x="64745" y="3146"/>
                  </a:cubicBezTo>
                  <a:cubicBezTo>
                    <a:pt x="64799" y="3173"/>
                    <a:pt x="64826" y="3173"/>
                    <a:pt x="64880" y="3173"/>
                  </a:cubicBezTo>
                  <a:cubicBezTo>
                    <a:pt x="65256" y="3173"/>
                    <a:pt x="65363" y="2662"/>
                    <a:pt x="65014" y="2528"/>
                  </a:cubicBezTo>
                  <a:cubicBezTo>
                    <a:pt x="64288" y="2259"/>
                    <a:pt x="63535" y="1990"/>
                    <a:pt x="62756" y="1748"/>
                  </a:cubicBezTo>
                  <a:cubicBezTo>
                    <a:pt x="62714" y="1735"/>
                    <a:pt x="62675" y="1729"/>
                    <a:pt x="62638" y="1729"/>
                  </a:cubicBezTo>
                  <a:close/>
                  <a:moveTo>
                    <a:pt x="42184" y="2601"/>
                  </a:moveTo>
                  <a:cubicBezTo>
                    <a:pt x="42125" y="2601"/>
                    <a:pt x="42063" y="2620"/>
                    <a:pt x="42001" y="2662"/>
                  </a:cubicBezTo>
                  <a:cubicBezTo>
                    <a:pt x="41329" y="3119"/>
                    <a:pt x="40711" y="3657"/>
                    <a:pt x="40146" y="4249"/>
                  </a:cubicBezTo>
                  <a:cubicBezTo>
                    <a:pt x="40012" y="4383"/>
                    <a:pt x="40012" y="4571"/>
                    <a:pt x="40146" y="4706"/>
                  </a:cubicBezTo>
                  <a:cubicBezTo>
                    <a:pt x="40227" y="4786"/>
                    <a:pt x="40308" y="4813"/>
                    <a:pt x="40388" y="4813"/>
                  </a:cubicBezTo>
                  <a:cubicBezTo>
                    <a:pt x="40496" y="4813"/>
                    <a:pt x="40576" y="4786"/>
                    <a:pt x="40657" y="4706"/>
                  </a:cubicBezTo>
                  <a:cubicBezTo>
                    <a:pt x="41168" y="4141"/>
                    <a:pt x="41732" y="3657"/>
                    <a:pt x="42378" y="3227"/>
                  </a:cubicBezTo>
                  <a:cubicBezTo>
                    <a:pt x="42666" y="3005"/>
                    <a:pt x="42461" y="2601"/>
                    <a:pt x="42184" y="2601"/>
                  </a:cubicBezTo>
                  <a:close/>
                  <a:moveTo>
                    <a:pt x="67018" y="3486"/>
                  </a:moveTo>
                  <a:cubicBezTo>
                    <a:pt x="66715" y="3486"/>
                    <a:pt x="66520" y="3955"/>
                    <a:pt x="66869" y="4141"/>
                  </a:cubicBezTo>
                  <a:cubicBezTo>
                    <a:pt x="67541" y="4491"/>
                    <a:pt x="68186" y="4894"/>
                    <a:pt x="68832" y="5324"/>
                  </a:cubicBezTo>
                  <a:cubicBezTo>
                    <a:pt x="68885" y="5351"/>
                    <a:pt x="68966" y="5378"/>
                    <a:pt x="69020" y="5378"/>
                  </a:cubicBezTo>
                  <a:cubicBezTo>
                    <a:pt x="69127" y="5378"/>
                    <a:pt x="69235" y="5324"/>
                    <a:pt x="69289" y="5243"/>
                  </a:cubicBezTo>
                  <a:cubicBezTo>
                    <a:pt x="69396" y="5082"/>
                    <a:pt x="69369" y="4867"/>
                    <a:pt x="69208" y="4786"/>
                  </a:cubicBezTo>
                  <a:cubicBezTo>
                    <a:pt x="68563" y="4329"/>
                    <a:pt x="67864" y="3899"/>
                    <a:pt x="67165" y="3523"/>
                  </a:cubicBezTo>
                  <a:cubicBezTo>
                    <a:pt x="67114" y="3498"/>
                    <a:pt x="67065" y="3486"/>
                    <a:pt x="67018" y="3486"/>
                  </a:cubicBezTo>
                  <a:close/>
                  <a:moveTo>
                    <a:pt x="70860" y="6167"/>
                  </a:moveTo>
                  <a:cubicBezTo>
                    <a:pt x="70768" y="6167"/>
                    <a:pt x="70676" y="6207"/>
                    <a:pt x="70606" y="6292"/>
                  </a:cubicBezTo>
                  <a:cubicBezTo>
                    <a:pt x="70498" y="6426"/>
                    <a:pt x="70498" y="6641"/>
                    <a:pt x="70633" y="6749"/>
                  </a:cubicBezTo>
                  <a:cubicBezTo>
                    <a:pt x="71197" y="7286"/>
                    <a:pt x="71735" y="7824"/>
                    <a:pt x="72246" y="8416"/>
                  </a:cubicBezTo>
                  <a:cubicBezTo>
                    <a:pt x="72300" y="8496"/>
                    <a:pt x="72380" y="8523"/>
                    <a:pt x="72488" y="8523"/>
                  </a:cubicBezTo>
                  <a:cubicBezTo>
                    <a:pt x="72568" y="8523"/>
                    <a:pt x="72649" y="8496"/>
                    <a:pt x="72703" y="8442"/>
                  </a:cubicBezTo>
                  <a:cubicBezTo>
                    <a:pt x="72837" y="8335"/>
                    <a:pt x="72864" y="8120"/>
                    <a:pt x="72757" y="7985"/>
                  </a:cubicBezTo>
                  <a:cubicBezTo>
                    <a:pt x="72219" y="7367"/>
                    <a:pt x="71681" y="6803"/>
                    <a:pt x="71090" y="6265"/>
                  </a:cubicBezTo>
                  <a:cubicBezTo>
                    <a:pt x="71026" y="6201"/>
                    <a:pt x="70943" y="6167"/>
                    <a:pt x="70860" y="6167"/>
                  </a:cubicBezTo>
                  <a:close/>
                  <a:moveTo>
                    <a:pt x="38946" y="5996"/>
                  </a:moveTo>
                  <a:cubicBezTo>
                    <a:pt x="38844" y="5996"/>
                    <a:pt x="38741" y="6043"/>
                    <a:pt x="38668" y="6157"/>
                  </a:cubicBezTo>
                  <a:cubicBezTo>
                    <a:pt x="38264" y="6856"/>
                    <a:pt x="37888" y="7582"/>
                    <a:pt x="37592" y="8335"/>
                  </a:cubicBezTo>
                  <a:cubicBezTo>
                    <a:pt x="37539" y="8496"/>
                    <a:pt x="37619" y="8684"/>
                    <a:pt x="37807" y="8765"/>
                  </a:cubicBezTo>
                  <a:cubicBezTo>
                    <a:pt x="37834" y="8765"/>
                    <a:pt x="37888" y="8792"/>
                    <a:pt x="37915" y="8792"/>
                  </a:cubicBezTo>
                  <a:cubicBezTo>
                    <a:pt x="38049" y="8792"/>
                    <a:pt x="38184" y="8684"/>
                    <a:pt x="38238" y="8550"/>
                  </a:cubicBezTo>
                  <a:cubicBezTo>
                    <a:pt x="38506" y="7851"/>
                    <a:pt x="38856" y="7152"/>
                    <a:pt x="39232" y="6507"/>
                  </a:cubicBezTo>
                  <a:cubicBezTo>
                    <a:pt x="39401" y="6245"/>
                    <a:pt x="39178" y="5996"/>
                    <a:pt x="38946" y="5996"/>
                  </a:cubicBezTo>
                  <a:close/>
                  <a:moveTo>
                    <a:pt x="73914" y="9738"/>
                  </a:moveTo>
                  <a:cubicBezTo>
                    <a:pt x="73678" y="9738"/>
                    <a:pt x="73446" y="10004"/>
                    <a:pt x="73617" y="10271"/>
                  </a:cubicBezTo>
                  <a:cubicBezTo>
                    <a:pt x="74047" y="10889"/>
                    <a:pt x="74423" y="11561"/>
                    <a:pt x="74800" y="12260"/>
                  </a:cubicBezTo>
                  <a:cubicBezTo>
                    <a:pt x="74880" y="12368"/>
                    <a:pt x="74988" y="12421"/>
                    <a:pt x="75095" y="12421"/>
                  </a:cubicBezTo>
                  <a:cubicBezTo>
                    <a:pt x="75364" y="12421"/>
                    <a:pt x="75526" y="12152"/>
                    <a:pt x="75391" y="11937"/>
                  </a:cubicBezTo>
                  <a:cubicBezTo>
                    <a:pt x="75015" y="11212"/>
                    <a:pt x="74612" y="10513"/>
                    <a:pt x="74181" y="9894"/>
                  </a:cubicBezTo>
                  <a:cubicBezTo>
                    <a:pt x="74111" y="9784"/>
                    <a:pt x="74012" y="9738"/>
                    <a:pt x="73914" y="9738"/>
                  </a:cubicBezTo>
                  <a:close/>
                  <a:moveTo>
                    <a:pt x="37229" y="10347"/>
                  </a:moveTo>
                  <a:cubicBezTo>
                    <a:pt x="37089" y="10347"/>
                    <a:pt x="36954" y="10431"/>
                    <a:pt x="36920" y="10620"/>
                  </a:cubicBezTo>
                  <a:cubicBezTo>
                    <a:pt x="36732" y="11400"/>
                    <a:pt x="36624" y="12179"/>
                    <a:pt x="36517" y="12986"/>
                  </a:cubicBezTo>
                  <a:cubicBezTo>
                    <a:pt x="36517" y="13174"/>
                    <a:pt x="36651" y="13335"/>
                    <a:pt x="36840" y="13362"/>
                  </a:cubicBezTo>
                  <a:lnTo>
                    <a:pt x="36866" y="13362"/>
                  </a:lnTo>
                  <a:cubicBezTo>
                    <a:pt x="37028" y="13362"/>
                    <a:pt x="37189" y="13228"/>
                    <a:pt x="37216" y="13067"/>
                  </a:cubicBezTo>
                  <a:cubicBezTo>
                    <a:pt x="37297" y="12287"/>
                    <a:pt x="37404" y="11534"/>
                    <a:pt x="37592" y="10781"/>
                  </a:cubicBezTo>
                  <a:cubicBezTo>
                    <a:pt x="37640" y="10514"/>
                    <a:pt x="37429" y="10347"/>
                    <a:pt x="37229" y="10347"/>
                  </a:cubicBezTo>
                  <a:close/>
                  <a:moveTo>
                    <a:pt x="76085" y="13862"/>
                  </a:moveTo>
                  <a:cubicBezTo>
                    <a:pt x="75865" y="13862"/>
                    <a:pt x="75645" y="14067"/>
                    <a:pt x="75768" y="14330"/>
                  </a:cubicBezTo>
                  <a:cubicBezTo>
                    <a:pt x="76063" y="15002"/>
                    <a:pt x="76359" y="15728"/>
                    <a:pt x="76628" y="16481"/>
                  </a:cubicBezTo>
                  <a:cubicBezTo>
                    <a:pt x="76682" y="16615"/>
                    <a:pt x="76816" y="16723"/>
                    <a:pt x="76950" y="16723"/>
                  </a:cubicBezTo>
                  <a:lnTo>
                    <a:pt x="77004" y="16723"/>
                  </a:lnTo>
                  <a:cubicBezTo>
                    <a:pt x="77031" y="16723"/>
                    <a:pt x="77058" y="16696"/>
                    <a:pt x="77058" y="16696"/>
                  </a:cubicBezTo>
                  <a:cubicBezTo>
                    <a:pt x="77246" y="16615"/>
                    <a:pt x="77327" y="16427"/>
                    <a:pt x="77273" y="16266"/>
                  </a:cubicBezTo>
                  <a:cubicBezTo>
                    <a:pt x="76977" y="15486"/>
                    <a:pt x="76682" y="14733"/>
                    <a:pt x="76386" y="14061"/>
                  </a:cubicBezTo>
                  <a:cubicBezTo>
                    <a:pt x="76320" y="13921"/>
                    <a:pt x="76202" y="13862"/>
                    <a:pt x="76085" y="13862"/>
                  </a:cubicBezTo>
                  <a:close/>
                  <a:moveTo>
                    <a:pt x="36651" y="15002"/>
                  </a:moveTo>
                  <a:cubicBezTo>
                    <a:pt x="36463" y="15002"/>
                    <a:pt x="36302" y="15137"/>
                    <a:pt x="36302" y="15325"/>
                  </a:cubicBezTo>
                  <a:lnTo>
                    <a:pt x="36302" y="16051"/>
                  </a:lnTo>
                  <a:cubicBezTo>
                    <a:pt x="36302" y="16561"/>
                    <a:pt x="36329" y="17126"/>
                    <a:pt x="36356" y="17691"/>
                  </a:cubicBezTo>
                  <a:cubicBezTo>
                    <a:pt x="36356" y="17879"/>
                    <a:pt x="36490" y="18040"/>
                    <a:pt x="36678" y="18040"/>
                  </a:cubicBezTo>
                  <a:lnTo>
                    <a:pt x="36705" y="17986"/>
                  </a:lnTo>
                  <a:cubicBezTo>
                    <a:pt x="36893" y="17986"/>
                    <a:pt x="37028" y="17825"/>
                    <a:pt x="37028" y="17664"/>
                  </a:cubicBezTo>
                  <a:cubicBezTo>
                    <a:pt x="36974" y="17099"/>
                    <a:pt x="36974" y="16535"/>
                    <a:pt x="36974" y="16024"/>
                  </a:cubicBezTo>
                  <a:lnTo>
                    <a:pt x="36974" y="15325"/>
                  </a:lnTo>
                  <a:cubicBezTo>
                    <a:pt x="36974" y="15137"/>
                    <a:pt x="36840" y="15002"/>
                    <a:pt x="36651" y="15002"/>
                  </a:cubicBezTo>
                  <a:close/>
                  <a:moveTo>
                    <a:pt x="77699" y="18243"/>
                  </a:moveTo>
                  <a:cubicBezTo>
                    <a:pt x="77482" y="18243"/>
                    <a:pt x="77265" y="18433"/>
                    <a:pt x="77381" y="18712"/>
                  </a:cubicBezTo>
                  <a:cubicBezTo>
                    <a:pt x="77596" y="19411"/>
                    <a:pt x="77811" y="20137"/>
                    <a:pt x="78053" y="20943"/>
                  </a:cubicBezTo>
                  <a:cubicBezTo>
                    <a:pt x="78077" y="21088"/>
                    <a:pt x="78209" y="21190"/>
                    <a:pt x="78333" y="21190"/>
                  </a:cubicBezTo>
                  <a:cubicBezTo>
                    <a:pt x="78347" y="21190"/>
                    <a:pt x="78361" y="21188"/>
                    <a:pt x="78375" y="21185"/>
                  </a:cubicBezTo>
                  <a:lnTo>
                    <a:pt x="78429" y="21212"/>
                  </a:lnTo>
                  <a:cubicBezTo>
                    <a:pt x="78456" y="21212"/>
                    <a:pt x="78456" y="21185"/>
                    <a:pt x="78456" y="21185"/>
                  </a:cubicBezTo>
                  <a:cubicBezTo>
                    <a:pt x="78644" y="21132"/>
                    <a:pt x="78725" y="20943"/>
                    <a:pt x="78698" y="20755"/>
                  </a:cubicBezTo>
                  <a:cubicBezTo>
                    <a:pt x="78456" y="19949"/>
                    <a:pt x="78241" y="19196"/>
                    <a:pt x="78026" y="18497"/>
                  </a:cubicBezTo>
                  <a:cubicBezTo>
                    <a:pt x="77974" y="18320"/>
                    <a:pt x="77836" y="18243"/>
                    <a:pt x="77699" y="18243"/>
                  </a:cubicBezTo>
                  <a:close/>
                  <a:moveTo>
                    <a:pt x="495" y="20944"/>
                  </a:moveTo>
                  <a:cubicBezTo>
                    <a:pt x="171" y="20944"/>
                    <a:pt x="1" y="21446"/>
                    <a:pt x="358" y="21589"/>
                  </a:cubicBezTo>
                  <a:cubicBezTo>
                    <a:pt x="1084" y="21884"/>
                    <a:pt x="1756" y="22261"/>
                    <a:pt x="2374" y="22664"/>
                  </a:cubicBezTo>
                  <a:cubicBezTo>
                    <a:pt x="2428" y="22718"/>
                    <a:pt x="2509" y="22718"/>
                    <a:pt x="2562" y="22718"/>
                  </a:cubicBezTo>
                  <a:cubicBezTo>
                    <a:pt x="2912" y="22718"/>
                    <a:pt x="3046" y="22288"/>
                    <a:pt x="2751" y="22100"/>
                  </a:cubicBezTo>
                  <a:cubicBezTo>
                    <a:pt x="2079" y="21669"/>
                    <a:pt x="1380" y="21293"/>
                    <a:pt x="627" y="20970"/>
                  </a:cubicBezTo>
                  <a:cubicBezTo>
                    <a:pt x="581" y="20952"/>
                    <a:pt x="537" y="20944"/>
                    <a:pt x="495" y="20944"/>
                  </a:cubicBezTo>
                  <a:close/>
                  <a:moveTo>
                    <a:pt x="36862" y="19712"/>
                  </a:moveTo>
                  <a:cubicBezTo>
                    <a:pt x="36684" y="19712"/>
                    <a:pt x="36503" y="19841"/>
                    <a:pt x="36517" y="20083"/>
                  </a:cubicBezTo>
                  <a:cubicBezTo>
                    <a:pt x="36544" y="20540"/>
                    <a:pt x="36598" y="21024"/>
                    <a:pt x="36624" y="21508"/>
                  </a:cubicBezTo>
                  <a:lnTo>
                    <a:pt x="36705" y="22422"/>
                  </a:lnTo>
                  <a:cubicBezTo>
                    <a:pt x="36732" y="22583"/>
                    <a:pt x="36866" y="22718"/>
                    <a:pt x="37055" y="22718"/>
                  </a:cubicBezTo>
                  <a:lnTo>
                    <a:pt x="37082" y="22718"/>
                  </a:lnTo>
                  <a:cubicBezTo>
                    <a:pt x="37270" y="22718"/>
                    <a:pt x="37404" y="22557"/>
                    <a:pt x="37377" y="22368"/>
                  </a:cubicBezTo>
                  <a:lnTo>
                    <a:pt x="37297" y="21454"/>
                  </a:lnTo>
                  <a:cubicBezTo>
                    <a:pt x="37270" y="20970"/>
                    <a:pt x="37216" y="20486"/>
                    <a:pt x="37189" y="20029"/>
                  </a:cubicBezTo>
                  <a:cubicBezTo>
                    <a:pt x="37176" y="19814"/>
                    <a:pt x="37021" y="19712"/>
                    <a:pt x="36862" y="19712"/>
                  </a:cubicBezTo>
                  <a:close/>
                  <a:moveTo>
                    <a:pt x="79036" y="22797"/>
                  </a:moveTo>
                  <a:cubicBezTo>
                    <a:pt x="78830" y="22797"/>
                    <a:pt x="78617" y="22969"/>
                    <a:pt x="78698" y="23229"/>
                  </a:cubicBezTo>
                  <a:cubicBezTo>
                    <a:pt x="78832" y="23793"/>
                    <a:pt x="78994" y="24385"/>
                    <a:pt x="79155" y="24949"/>
                  </a:cubicBezTo>
                  <a:lnTo>
                    <a:pt x="79289" y="25514"/>
                  </a:lnTo>
                  <a:cubicBezTo>
                    <a:pt x="79343" y="25648"/>
                    <a:pt x="79478" y="25756"/>
                    <a:pt x="79639" y="25756"/>
                  </a:cubicBezTo>
                  <a:lnTo>
                    <a:pt x="79666" y="25756"/>
                  </a:lnTo>
                  <a:cubicBezTo>
                    <a:pt x="79666" y="25756"/>
                    <a:pt x="79693" y="25756"/>
                    <a:pt x="79693" y="25729"/>
                  </a:cubicBezTo>
                  <a:cubicBezTo>
                    <a:pt x="79881" y="25702"/>
                    <a:pt x="79988" y="25514"/>
                    <a:pt x="79935" y="25326"/>
                  </a:cubicBezTo>
                  <a:lnTo>
                    <a:pt x="79800" y="24788"/>
                  </a:lnTo>
                  <a:cubicBezTo>
                    <a:pt x="79639" y="24196"/>
                    <a:pt x="79504" y="23632"/>
                    <a:pt x="79343" y="23040"/>
                  </a:cubicBezTo>
                  <a:cubicBezTo>
                    <a:pt x="79301" y="22870"/>
                    <a:pt x="79170" y="22797"/>
                    <a:pt x="79036" y="22797"/>
                  </a:cubicBezTo>
                  <a:close/>
                  <a:moveTo>
                    <a:pt x="4438" y="23513"/>
                  </a:moveTo>
                  <a:cubicBezTo>
                    <a:pt x="4174" y="23513"/>
                    <a:pt x="3950" y="23864"/>
                    <a:pt x="4202" y="24116"/>
                  </a:cubicBezTo>
                  <a:cubicBezTo>
                    <a:pt x="4767" y="24627"/>
                    <a:pt x="5278" y="25191"/>
                    <a:pt x="5762" y="25783"/>
                  </a:cubicBezTo>
                  <a:cubicBezTo>
                    <a:pt x="5842" y="25863"/>
                    <a:pt x="5923" y="25917"/>
                    <a:pt x="6030" y="25917"/>
                  </a:cubicBezTo>
                  <a:lnTo>
                    <a:pt x="6057" y="25917"/>
                  </a:lnTo>
                  <a:cubicBezTo>
                    <a:pt x="6138" y="25917"/>
                    <a:pt x="6192" y="25890"/>
                    <a:pt x="6246" y="25836"/>
                  </a:cubicBezTo>
                  <a:cubicBezTo>
                    <a:pt x="6380" y="25729"/>
                    <a:pt x="6407" y="25514"/>
                    <a:pt x="6299" y="25352"/>
                  </a:cubicBezTo>
                  <a:cubicBezTo>
                    <a:pt x="5789" y="24734"/>
                    <a:pt x="5251" y="24170"/>
                    <a:pt x="4659" y="23605"/>
                  </a:cubicBezTo>
                  <a:cubicBezTo>
                    <a:pt x="4589" y="23540"/>
                    <a:pt x="4512" y="23513"/>
                    <a:pt x="4438" y="23513"/>
                  </a:cubicBezTo>
                  <a:close/>
                  <a:moveTo>
                    <a:pt x="37232" y="24414"/>
                  </a:moveTo>
                  <a:cubicBezTo>
                    <a:pt x="37056" y="24414"/>
                    <a:pt x="36879" y="24536"/>
                    <a:pt x="36893" y="24761"/>
                  </a:cubicBezTo>
                  <a:cubicBezTo>
                    <a:pt x="36947" y="25621"/>
                    <a:pt x="36974" y="26401"/>
                    <a:pt x="36974" y="27100"/>
                  </a:cubicBezTo>
                  <a:cubicBezTo>
                    <a:pt x="36974" y="27288"/>
                    <a:pt x="37108" y="27449"/>
                    <a:pt x="37297" y="27449"/>
                  </a:cubicBezTo>
                  <a:lnTo>
                    <a:pt x="37297" y="27423"/>
                  </a:lnTo>
                  <a:cubicBezTo>
                    <a:pt x="37485" y="27423"/>
                    <a:pt x="37646" y="27288"/>
                    <a:pt x="37646" y="27100"/>
                  </a:cubicBezTo>
                  <a:cubicBezTo>
                    <a:pt x="37646" y="26374"/>
                    <a:pt x="37619" y="25594"/>
                    <a:pt x="37565" y="24734"/>
                  </a:cubicBezTo>
                  <a:cubicBezTo>
                    <a:pt x="37553" y="24516"/>
                    <a:pt x="37393" y="24414"/>
                    <a:pt x="37232" y="24414"/>
                  </a:cubicBezTo>
                  <a:close/>
                  <a:moveTo>
                    <a:pt x="7423" y="27120"/>
                  </a:moveTo>
                  <a:cubicBezTo>
                    <a:pt x="7181" y="27120"/>
                    <a:pt x="6943" y="27399"/>
                    <a:pt x="7133" y="27664"/>
                  </a:cubicBezTo>
                  <a:cubicBezTo>
                    <a:pt x="7536" y="28256"/>
                    <a:pt x="7939" y="28901"/>
                    <a:pt x="8369" y="29627"/>
                  </a:cubicBezTo>
                  <a:cubicBezTo>
                    <a:pt x="8423" y="29735"/>
                    <a:pt x="8531" y="29815"/>
                    <a:pt x="8665" y="29815"/>
                  </a:cubicBezTo>
                  <a:lnTo>
                    <a:pt x="8665" y="29788"/>
                  </a:lnTo>
                  <a:cubicBezTo>
                    <a:pt x="8675" y="29789"/>
                    <a:pt x="8686" y="29790"/>
                    <a:pt x="8696" y="29790"/>
                  </a:cubicBezTo>
                  <a:cubicBezTo>
                    <a:pt x="8920" y="29790"/>
                    <a:pt x="9063" y="29510"/>
                    <a:pt x="8934" y="29304"/>
                  </a:cubicBezTo>
                  <a:cubicBezTo>
                    <a:pt x="8531" y="28552"/>
                    <a:pt x="8101" y="27906"/>
                    <a:pt x="7697" y="27288"/>
                  </a:cubicBezTo>
                  <a:cubicBezTo>
                    <a:pt x="7626" y="27169"/>
                    <a:pt x="7524" y="27120"/>
                    <a:pt x="7423" y="27120"/>
                  </a:cubicBezTo>
                  <a:close/>
                  <a:moveTo>
                    <a:pt x="80241" y="27327"/>
                  </a:moveTo>
                  <a:cubicBezTo>
                    <a:pt x="80030" y="27327"/>
                    <a:pt x="79824" y="27503"/>
                    <a:pt x="79935" y="27772"/>
                  </a:cubicBezTo>
                  <a:cubicBezTo>
                    <a:pt x="80150" y="28632"/>
                    <a:pt x="80365" y="29385"/>
                    <a:pt x="80580" y="30057"/>
                  </a:cubicBezTo>
                  <a:cubicBezTo>
                    <a:pt x="80607" y="30192"/>
                    <a:pt x="80741" y="30299"/>
                    <a:pt x="80902" y="30299"/>
                  </a:cubicBezTo>
                  <a:lnTo>
                    <a:pt x="80929" y="30299"/>
                  </a:lnTo>
                  <a:cubicBezTo>
                    <a:pt x="80929" y="30299"/>
                    <a:pt x="80956" y="30272"/>
                    <a:pt x="80983" y="30272"/>
                  </a:cubicBezTo>
                  <a:cubicBezTo>
                    <a:pt x="81171" y="30218"/>
                    <a:pt x="81252" y="30030"/>
                    <a:pt x="81198" y="29869"/>
                  </a:cubicBezTo>
                  <a:cubicBezTo>
                    <a:pt x="81010" y="29170"/>
                    <a:pt x="80795" y="28444"/>
                    <a:pt x="80580" y="27611"/>
                  </a:cubicBezTo>
                  <a:cubicBezTo>
                    <a:pt x="80536" y="27412"/>
                    <a:pt x="80387" y="27327"/>
                    <a:pt x="80241" y="27327"/>
                  </a:cubicBezTo>
                  <a:close/>
                  <a:moveTo>
                    <a:pt x="125531" y="29233"/>
                  </a:moveTo>
                  <a:cubicBezTo>
                    <a:pt x="125437" y="29233"/>
                    <a:pt x="125354" y="29276"/>
                    <a:pt x="125315" y="29385"/>
                  </a:cubicBezTo>
                  <a:cubicBezTo>
                    <a:pt x="124938" y="30003"/>
                    <a:pt x="124562" y="30595"/>
                    <a:pt x="124186" y="31159"/>
                  </a:cubicBezTo>
                  <a:cubicBezTo>
                    <a:pt x="124051" y="31401"/>
                    <a:pt x="124213" y="31670"/>
                    <a:pt x="124454" y="31670"/>
                  </a:cubicBezTo>
                  <a:lnTo>
                    <a:pt x="124481" y="31697"/>
                  </a:lnTo>
                  <a:cubicBezTo>
                    <a:pt x="124589" y="31670"/>
                    <a:pt x="124696" y="31616"/>
                    <a:pt x="124750" y="31509"/>
                  </a:cubicBezTo>
                  <a:cubicBezTo>
                    <a:pt x="125127" y="30944"/>
                    <a:pt x="125503" y="30326"/>
                    <a:pt x="125879" y="29708"/>
                  </a:cubicBezTo>
                  <a:cubicBezTo>
                    <a:pt x="126051" y="29497"/>
                    <a:pt x="125761" y="29233"/>
                    <a:pt x="125531" y="29233"/>
                  </a:cubicBezTo>
                  <a:close/>
                  <a:moveTo>
                    <a:pt x="37220" y="29122"/>
                  </a:moveTo>
                  <a:cubicBezTo>
                    <a:pt x="37062" y="29122"/>
                    <a:pt x="36906" y="29224"/>
                    <a:pt x="36893" y="29439"/>
                  </a:cubicBezTo>
                  <a:cubicBezTo>
                    <a:pt x="36840" y="30192"/>
                    <a:pt x="36732" y="30971"/>
                    <a:pt x="36571" y="31724"/>
                  </a:cubicBezTo>
                  <a:cubicBezTo>
                    <a:pt x="36544" y="31912"/>
                    <a:pt x="36651" y="32073"/>
                    <a:pt x="36840" y="32127"/>
                  </a:cubicBezTo>
                  <a:lnTo>
                    <a:pt x="36920" y="32127"/>
                  </a:lnTo>
                  <a:cubicBezTo>
                    <a:pt x="37082" y="32100"/>
                    <a:pt x="37216" y="31993"/>
                    <a:pt x="37216" y="31831"/>
                  </a:cubicBezTo>
                  <a:cubicBezTo>
                    <a:pt x="37377" y="31052"/>
                    <a:pt x="37485" y="30272"/>
                    <a:pt x="37565" y="29493"/>
                  </a:cubicBezTo>
                  <a:cubicBezTo>
                    <a:pt x="37580" y="29251"/>
                    <a:pt x="37398" y="29122"/>
                    <a:pt x="37220" y="29122"/>
                  </a:cubicBezTo>
                  <a:close/>
                  <a:moveTo>
                    <a:pt x="9802" y="31177"/>
                  </a:moveTo>
                  <a:cubicBezTo>
                    <a:pt x="9564" y="31177"/>
                    <a:pt x="9317" y="31425"/>
                    <a:pt x="9499" y="31697"/>
                  </a:cubicBezTo>
                  <a:cubicBezTo>
                    <a:pt x="9848" y="32396"/>
                    <a:pt x="10198" y="33095"/>
                    <a:pt x="10547" y="33794"/>
                  </a:cubicBezTo>
                  <a:cubicBezTo>
                    <a:pt x="10601" y="33902"/>
                    <a:pt x="10735" y="33982"/>
                    <a:pt x="10870" y="33982"/>
                  </a:cubicBezTo>
                  <a:cubicBezTo>
                    <a:pt x="10923" y="33982"/>
                    <a:pt x="10950" y="33955"/>
                    <a:pt x="11004" y="33928"/>
                  </a:cubicBezTo>
                  <a:cubicBezTo>
                    <a:pt x="11165" y="33848"/>
                    <a:pt x="11246" y="33660"/>
                    <a:pt x="11165" y="33471"/>
                  </a:cubicBezTo>
                  <a:cubicBezTo>
                    <a:pt x="10816" y="32772"/>
                    <a:pt x="10439" y="32073"/>
                    <a:pt x="10090" y="31374"/>
                  </a:cubicBezTo>
                  <a:cubicBezTo>
                    <a:pt x="10029" y="31235"/>
                    <a:pt x="9917" y="31177"/>
                    <a:pt x="9802" y="31177"/>
                  </a:cubicBezTo>
                  <a:close/>
                  <a:moveTo>
                    <a:pt x="81635" y="31869"/>
                  </a:moveTo>
                  <a:cubicBezTo>
                    <a:pt x="81598" y="31869"/>
                    <a:pt x="81559" y="31874"/>
                    <a:pt x="81521" y="31885"/>
                  </a:cubicBezTo>
                  <a:cubicBezTo>
                    <a:pt x="81333" y="31939"/>
                    <a:pt x="81252" y="32127"/>
                    <a:pt x="81306" y="32315"/>
                  </a:cubicBezTo>
                  <a:cubicBezTo>
                    <a:pt x="81575" y="33095"/>
                    <a:pt x="81843" y="33821"/>
                    <a:pt x="82112" y="34520"/>
                  </a:cubicBezTo>
                  <a:cubicBezTo>
                    <a:pt x="82166" y="34654"/>
                    <a:pt x="82300" y="34735"/>
                    <a:pt x="82435" y="34735"/>
                  </a:cubicBezTo>
                  <a:cubicBezTo>
                    <a:pt x="82489" y="34735"/>
                    <a:pt x="82515" y="34735"/>
                    <a:pt x="82569" y="34708"/>
                  </a:cubicBezTo>
                  <a:cubicBezTo>
                    <a:pt x="82731" y="34654"/>
                    <a:pt x="82811" y="34466"/>
                    <a:pt x="82757" y="34278"/>
                  </a:cubicBezTo>
                  <a:cubicBezTo>
                    <a:pt x="82462" y="33606"/>
                    <a:pt x="82220" y="32880"/>
                    <a:pt x="81951" y="32100"/>
                  </a:cubicBezTo>
                  <a:cubicBezTo>
                    <a:pt x="81908" y="31951"/>
                    <a:pt x="81780" y="31869"/>
                    <a:pt x="81635" y="31869"/>
                  </a:cubicBezTo>
                  <a:close/>
                  <a:moveTo>
                    <a:pt x="123153" y="32950"/>
                  </a:moveTo>
                  <a:cubicBezTo>
                    <a:pt x="123053" y="32950"/>
                    <a:pt x="122960" y="32998"/>
                    <a:pt x="122895" y="33095"/>
                  </a:cubicBezTo>
                  <a:cubicBezTo>
                    <a:pt x="122438" y="33740"/>
                    <a:pt x="121954" y="34385"/>
                    <a:pt x="121497" y="34977"/>
                  </a:cubicBezTo>
                  <a:cubicBezTo>
                    <a:pt x="121309" y="35192"/>
                    <a:pt x="121470" y="35515"/>
                    <a:pt x="121766" y="35515"/>
                  </a:cubicBezTo>
                  <a:cubicBezTo>
                    <a:pt x="121847" y="35515"/>
                    <a:pt x="121954" y="35461"/>
                    <a:pt x="122008" y="35380"/>
                  </a:cubicBezTo>
                  <a:cubicBezTo>
                    <a:pt x="122492" y="34789"/>
                    <a:pt x="122976" y="34143"/>
                    <a:pt x="123433" y="33498"/>
                  </a:cubicBezTo>
                  <a:cubicBezTo>
                    <a:pt x="123540" y="33337"/>
                    <a:pt x="123514" y="33122"/>
                    <a:pt x="123352" y="33014"/>
                  </a:cubicBezTo>
                  <a:cubicBezTo>
                    <a:pt x="123288" y="32971"/>
                    <a:pt x="123219" y="32950"/>
                    <a:pt x="123153" y="32950"/>
                  </a:cubicBezTo>
                  <a:close/>
                  <a:moveTo>
                    <a:pt x="36322" y="33724"/>
                  </a:moveTo>
                  <a:cubicBezTo>
                    <a:pt x="36177" y="33724"/>
                    <a:pt x="36049" y="33806"/>
                    <a:pt x="36006" y="33955"/>
                  </a:cubicBezTo>
                  <a:cubicBezTo>
                    <a:pt x="35737" y="34681"/>
                    <a:pt x="35442" y="35380"/>
                    <a:pt x="35119" y="36079"/>
                  </a:cubicBezTo>
                  <a:cubicBezTo>
                    <a:pt x="35038" y="36240"/>
                    <a:pt x="35119" y="36456"/>
                    <a:pt x="35280" y="36536"/>
                  </a:cubicBezTo>
                  <a:cubicBezTo>
                    <a:pt x="35334" y="36563"/>
                    <a:pt x="35361" y="36563"/>
                    <a:pt x="35415" y="36563"/>
                  </a:cubicBezTo>
                  <a:cubicBezTo>
                    <a:pt x="35549" y="36563"/>
                    <a:pt x="35657" y="36482"/>
                    <a:pt x="35737" y="36375"/>
                  </a:cubicBezTo>
                  <a:cubicBezTo>
                    <a:pt x="36060" y="35649"/>
                    <a:pt x="36383" y="34923"/>
                    <a:pt x="36624" y="34170"/>
                  </a:cubicBezTo>
                  <a:cubicBezTo>
                    <a:pt x="36705" y="33982"/>
                    <a:pt x="36598" y="33794"/>
                    <a:pt x="36436" y="33740"/>
                  </a:cubicBezTo>
                  <a:cubicBezTo>
                    <a:pt x="36398" y="33729"/>
                    <a:pt x="36359" y="33724"/>
                    <a:pt x="36322" y="33724"/>
                  </a:cubicBezTo>
                  <a:close/>
                  <a:moveTo>
                    <a:pt x="11917" y="35402"/>
                  </a:moveTo>
                  <a:cubicBezTo>
                    <a:pt x="11872" y="35402"/>
                    <a:pt x="11827" y="35412"/>
                    <a:pt x="11784" y="35434"/>
                  </a:cubicBezTo>
                  <a:cubicBezTo>
                    <a:pt x="11595" y="35515"/>
                    <a:pt x="11542" y="35730"/>
                    <a:pt x="11622" y="35891"/>
                  </a:cubicBezTo>
                  <a:cubicBezTo>
                    <a:pt x="12053" y="36697"/>
                    <a:pt x="12402" y="37370"/>
                    <a:pt x="12725" y="37988"/>
                  </a:cubicBezTo>
                  <a:cubicBezTo>
                    <a:pt x="12778" y="38095"/>
                    <a:pt x="12886" y="38149"/>
                    <a:pt x="13020" y="38149"/>
                  </a:cubicBezTo>
                  <a:cubicBezTo>
                    <a:pt x="13289" y="38149"/>
                    <a:pt x="13450" y="37880"/>
                    <a:pt x="13316" y="37665"/>
                  </a:cubicBezTo>
                  <a:cubicBezTo>
                    <a:pt x="12993" y="37047"/>
                    <a:pt x="12644" y="36402"/>
                    <a:pt x="12214" y="35595"/>
                  </a:cubicBezTo>
                  <a:cubicBezTo>
                    <a:pt x="12155" y="35477"/>
                    <a:pt x="12038" y="35402"/>
                    <a:pt x="11917" y="35402"/>
                  </a:cubicBezTo>
                  <a:close/>
                  <a:moveTo>
                    <a:pt x="83383" y="36236"/>
                  </a:moveTo>
                  <a:cubicBezTo>
                    <a:pt x="83159" y="36236"/>
                    <a:pt x="82928" y="36457"/>
                    <a:pt x="83053" y="36724"/>
                  </a:cubicBezTo>
                  <a:cubicBezTo>
                    <a:pt x="83430" y="37477"/>
                    <a:pt x="83806" y="38176"/>
                    <a:pt x="84182" y="38821"/>
                  </a:cubicBezTo>
                  <a:cubicBezTo>
                    <a:pt x="84236" y="38929"/>
                    <a:pt x="84344" y="38983"/>
                    <a:pt x="84478" y="38983"/>
                  </a:cubicBezTo>
                  <a:cubicBezTo>
                    <a:pt x="84532" y="38983"/>
                    <a:pt x="84586" y="38956"/>
                    <a:pt x="84639" y="38929"/>
                  </a:cubicBezTo>
                  <a:cubicBezTo>
                    <a:pt x="84801" y="38848"/>
                    <a:pt x="84854" y="38633"/>
                    <a:pt x="84747" y="38472"/>
                  </a:cubicBezTo>
                  <a:cubicBezTo>
                    <a:pt x="84370" y="37853"/>
                    <a:pt x="83994" y="37154"/>
                    <a:pt x="83671" y="36429"/>
                  </a:cubicBezTo>
                  <a:cubicBezTo>
                    <a:pt x="83608" y="36293"/>
                    <a:pt x="83496" y="36236"/>
                    <a:pt x="83383" y="36236"/>
                  </a:cubicBezTo>
                  <a:close/>
                  <a:moveTo>
                    <a:pt x="120281" y="36652"/>
                  </a:moveTo>
                  <a:cubicBezTo>
                    <a:pt x="120187" y="36652"/>
                    <a:pt x="120091" y="36697"/>
                    <a:pt x="120019" y="36805"/>
                  </a:cubicBezTo>
                  <a:cubicBezTo>
                    <a:pt x="119481" y="37396"/>
                    <a:pt x="118970" y="37961"/>
                    <a:pt x="118432" y="38526"/>
                  </a:cubicBezTo>
                  <a:cubicBezTo>
                    <a:pt x="118298" y="38633"/>
                    <a:pt x="118298" y="38848"/>
                    <a:pt x="118432" y="38983"/>
                  </a:cubicBezTo>
                  <a:cubicBezTo>
                    <a:pt x="118486" y="39036"/>
                    <a:pt x="118594" y="39090"/>
                    <a:pt x="118674" y="39090"/>
                  </a:cubicBezTo>
                  <a:lnTo>
                    <a:pt x="118674" y="39063"/>
                  </a:lnTo>
                  <a:cubicBezTo>
                    <a:pt x="118755" y="39063"/>
                    <a:pt x="118863" y="39036"/>
                    <a:pt x="118916" y="38983"/>
                  </a:cubicBezTo>
                  <a:cubicBezTo>
                    <a:pt x="119454" y="38418"/>
                    <a:pt x="119992" y="37827"/>
                    <a:pt x="120529" y="37235"/>
                  </a:cubicBezTo>
                  <a:cubicBezTo>
                    <a:pt x="120785" y="36980"/>
                    <a:pt x="120538" y="36652"/>
                    <a:pt x="120281" y="36652"/>
                  </a:cubicBezTo>
                  <a:close/>
                  <a:moveTo>
                    <a:pt x="34281" y="37937"/>
                  </a:moveTo>
                  <a:cubicBezTo>
                    <a:pt x="34174" y="37937"/>
                    <a:pt x="34064" y="37990"/>
                    <a:pt x="33990" y="38122"/>
                  </a:cubicBezTo>
                  <a:cubicBezTo>
                    <a:pt x="33587" y="38768"/>
                    <a:pt x="33156" y="39386"/>
                    <a:pt x="32673" y="40031"/>
                  </a:cubicBezTo>
                  <a:cubicBezTo>
                    <a:pt x="32565" y="40165"/>
                    <a:pt x="32592" y="40381"/>
                    <a:pt x="32726" y="40488"/>
                  </a:cubicBezTo>
                  <a:cubicBezTo>
                    <a:pt x="32780" y="40542"/>
                    <a:pt x="32861" y="40569"/>
                    <a:pt x="32941" y="40569"/>
                  </a:cubicBezTo>
                  <a:lnTo>
                    <a:pt x="32941" y="40542"/>
                  </a:lnTo>
                  <a:cubicBezTo>
                    <a:pt x="33049" y="40542"/>
                    <a:pt x="33156" y="40515"/>
                    <a:pt x="33210" y="40434"/>
                  </a:cubicBezTo>
                  <a:cubicBezTo>
                    <a:pt x="33694" y="39789"/>
                    <a:pt x="34151" y="39144"/>
                    <a:pt x="34554" y="38472"/>
                  </a:cubicBezTo>
                  <a:cubicBezTo>
                    <a:pt x="34759" y="38211"/>
                    <a:pt x="34525" y="37937"/>
                    <a:pt x="34281" y="37937"/>
                  </a:cubicBezTo>
                  <a:close/>
                  <a:moveTo>
                    <a:pt x="14208" y="39521"/>
                  </a:moveTo>
                  <a:cubicBezTo>
                    <a:pt x="13976" y="39521"/>
                    <a:pt x="13738" y="39776"/>
                    <a:pt x="13907" y="40058"/>
                  </a:cubicBezTo>
                  <a:cubicBezTo>
                    <a:pt x="13988" y="40192"/>
                    <a:pt x="14096" y="40327"/>
                    <a:pt x="14176" y="40461"/>
                  </a:cubicBezTo>
                  <a:cubicBezTo>
                    <a:pt x="14526" y="40999"/>
                    <a:pt x="14902" y="41510"/>
                    <a:pt x="15279" y="42020"/>
                  </a:cubicBezTo>
                  <a:cubicBezTo>
                    <a:pt x="15332" y="42101"/>
                    <a:pt x="15440" y="42128"/>
                    <a:pt x="15547" y="42128"/>
                  </a:cubicBezTo>
                  <a:cubicBezTo>
                    <a:pt x="15601" y="42128"/>
                    <a:pt x="15682" y="42101"/>
                    <a:pt x="15736" y="42074"/>
                  </a:cubicBezTo>
                  <a:cubicBezTo>
                    <a:pt x="15897" y="41940"/>
                    <a:pt x="15924" y="41752"/>
                    <a:pt x="15789" y="41590"/>
                  </a:cubicBezTo>
                  <a:cubicBezTo>
                    <a:pt x="15440" y="41133"/>
                    <a:pt x="15064" y="40623"/>
                    <a:pt x="14741" y="40085"/>
                  </a:cubicBezTo>
                  <a:lnTo>
                    <a:pt x="14472" y="39682"/>
                  </a:lnTo>
                  <a:cubicBezTo>
                    <a:pt x="14407" y="39568"/>
                    <a:pt x="14308" y="39521"/>
                    <a:pt x="14208" y="39521"/>
                  </a:cubicBezTo>
                  <a:close/>
                  <a:moveTo>
                    <a:pt x="116975" y="40057"/>
                  </a:moveTo>
                  <a:cubicBezTo>
                    <a:pt x="116907" y="40057"/>
                    <a:pt x="116834" y="40081"/>
                    <a:pt x="116766" y="40139"/>
                  </a:cubicBezTo>
                  <a:cubicBezTo>
                    <a:pt x="116174" y="40676"/>
                    <a:pt x="115583" y="41160"/>
                    <a:pt x="114991" y="41644"/>
                  </a:cubicBezTo>
                  <a:cubicBezTo>
                    <a:pt x="114722" y="41832"/>
                    <a:pt x="114857" y="42236"/>
                    <a:pt x="115180" y="42236"/>
                  </a:cubicBezTo>
                  <a:lnTo>
                    <a:pt x="115206" y="42236"/>
                  </a:lnTo>
                  <a:cubicBezTo>
                    <a:pt x="115260" y="42236"/>
                    <a:pt x="115341" y="42209"/>
                    <a:pt x="115395" y="42182"/>
                  </a:cubicBezTo>
                  <a:cubicBezTo>
                    <a:pt x="116013" y="41698"/>
                    <a:pt x="116604" y="41160"/>
                    <a:pt x="117196" y="40623"/>
                  </a:cubicBezTo>
                  <a:cubicBezTo>
                    <a:pt x="117429" y="40390"/>
                    <a:pt x="117228" y="40057"/>
                    <a:pt x="116975" y="40057"/>
                  </a:cubicBezTo>
                  <a:close/>
                  <a:moveTo>
                    <a:pt x="85769" y="40257"/>
                  </a:moveTo>
                  <a:cubicBezTo>
                    <a:pt x="85529" y="40257"/>
                    <a:pt x="85307" y="40541"/>
                    <a:pt x="85500" y="40811"/>
                  </a:cubicBezTo>
                  <a:cubicBezTo>
                    <a:pt x="85983" y="41429"/>
                    <a:pt x="86494" y="42047"/>
                    <a:pt x="87059" y="42612"/>
                  </a:cubicBezTo>
                  <a:cubicBezTo>
                    <a:pt x="87113" y="42693"/>
                    <a:pt x="87193" y="42719"/>
                    <a:pt x="87301" y="42719"/>
                  </a:cubicBezTo>
                  <a:cubicBezTo>
                    <a:pt x="87597" y="42719"/>
                    <a:pt x="87731" y="42370"/>
                    <a:pt x="87543" y="42155"/>
                  </a:cubicBezTo>
                  <a:cubicBezTo>
                    <a:pt x="87005" y="41590"/>
                    <a:pt x="86494" y="41026"/>
                    <a:pt x="86037" y="40407"/>
                  </a:cubicBezTo>
                  <a:cubicBezTo>
                    <a:pt x="85961" y="40301"/>
                    <a:pt x="85864" y="40257"/>
                    <a:pt x="85769" y="40257"/>
                  </a:cubicBezTo>
                  <a:close/>
                  <a:moveTo>
                    <a:pt x="31437" y="41690"/>
                  </a:moveTo>
                  <a:cubicBezTo>
                    <a:pt x="31345" y="41690"/>
                    <a:pt x="31253" y="41732"/>
                    <a:pt x="31194" y="41805"/>
                  </a:cubicBezTo>
                  <a:cubicBezTo>
                    <a:pt x="30656" y="42370"/>
                    <a:pt x="30092" y="42908"/>
                    <a:pt x="29500" y="43392"/>
                  </a:cubicBezTo>
                  <a:cubicBezTo>
                    <a:pt x="29258" y="43607"/>
                    <a:pt x="29393" y="43983"/>
                    <a:pt x="29715" y="43983"/>
                  </a:cubicBezTo>
                  <a:lnTo>
                    <a:pt x="29742" y="43983"/>
                  </a:lnTo>
                  <a:cubicBezTo>
                    <a:pt x="29823" y="43983"/>
                    <a:pt x="29877" y="43956"/>
                    <a:pt x="29957" y="43902"/>
                  </a:cubicBezTo>
                  <a:cubicBezTo>
                    <a:pt x="30549" y="43392"/>
                    <a:pt x="31140" y="42827"/>
                    <a:pt x="31678" y="42262"/>
                  </a:cubicBezTo>
                  <a:cubicBezTo>
                    <a:pt x="31812" y="42128"/>
                    <a:pt x="31785" y="41913"/>
                    <a:pt x="31651" y="41779"/>
                  </a:cubicBezTo>
                  <a:cubicBezTo>
                    <a:pt x="31590" y="41718"/>
                    <a:pt x="31513" y="41690"/>
                    <a:pt x="31437" y="41690"/>
                  </a:cubicBezTo>
                  <a:close/>
                  <a:moveTo>
                    <a:pt x="113290" y="42937"/>
                  </a:moveTo>
                  <a:cubicBezTo>
                    <a:pt x="113224" y="42937"/>
                    <a:pt x="113153" y="42960"/>
                    <a:pt x="113083" y="43015"/>
                  </a:cubicBezTo>
                  <a:cubicBezTo>
                    <a:pt x="112464" y="43445"/>
                    <a:pt x="111792" y="43849"/>
                    <a:pt x="111120" y="44225"/>
                  </a:cubicBezTo>
                  <a:cubicBezTo>
                    <a:pt x="110797" y="44386"/>
                    <a:pt x="110932" y="44843"/>
                    <a:pt x="111281" y="44843"/>
                  </a:cubicBezTo>
                  <a:cubicBezTo>
                    <a:pt x="111335" y="44843"/>
                    <a:pt x="111389" y="44843"/>
                    <a:pt x="111443" y="44816"/>
                  </a:cubicBezTo>
                  <a:cubicBezTo>
                    <a:pt x="112115" y="44440"/>
                    <a:pt x="112787" y="44010"/>
                    <a:pt x="113459" y="43580"/>
                  </a:cubicBezTo>
                  <a:cubicBezTo>
                    <a:pt x="113787" y="43383"/>
                    <a:pt x="113581" y="42937"/>
                    <a:pt x="113290" y="42937"/>
                  </a:cubicBezTo>
                  <a:close/>
                  <a:moveTo>
                    <a:pt x="17105" y="43226"/>
                  </a:moveTo>
                  <a:cubicBezTo>
                    <a:pt x="16854" y="43226"/>
                    <a:pt x="16655" y="43543"/>
                    <a:pt x="16865" y="43795"/>
                  </a:cubicBezTo>
                  <a:cubicBezTo>
                    <a:pt x="17456" y="44359"/>
                    <a:pt x="18075" y="44870"/>
                    <a:pt x="18747" y="45300"/>
                  </a:cubicBezTo>
                  <a:cubicBezTo>
                    <a:pt x="18800" y="45327"/>
                    <a:pt x="18881" y="45354"/>
                    <a:pt x="18935" y="45354"/>
                  </a:cubicBezTo>
                  <a:lnTo>
                    <a:pt x="18962" y="45354"/>
                  </a:lnTo>
                  <a:cubicBezTo>
                    <a:pt x="19069" y="45327"/>
                    <a:pt x="19150" y="45273"/>
                    <a:pt x="19231" y="45193"/>
                  </a:cubicBezTo>
                  <a:cubicBezTo>
                    <a:pt x="19311" y="45031"/>
                    <a:pt x="19284" y="44843"/>
                    <a:pt x="19123" y="44736"/>
                  </a:cubicBezTo>
                  <a:cubicBezTo>
                    <a:pt x="18478" y="44306"/>
                    <a:pt x="17886" y="43849"/>
                    <a:pt x="17322" y="43311"/>
                  </a:cubicBezTo>
                  <a:cubicBezTo>
                    <a:pt x="17251" y="43252"/>
                    <a:pt x="17176" y="43226"/>
                    <a:pt x="17105" y="43226"/>
                  </a:cubicBezTo>
                  <a:close/>
                  <a:moveTo>
                    <a:pt x="89048" y="43596"/>
                  </a:moveTo>
                  <a:cubicBezTo>
                    <a:pt x="88947" y="43596"/>
                    <a:pt x="88844" y="43644"/>
                    <a:pt x="88779" y="43741"/>
                  </a:cubicBezTo>
                  <a:cubicBezTo>
                    <a:pt x="88672" y="43875"/>
                    <a:pt x="88699" y="44091"/>
                    <a:pt x="88833" y="44198"/>
                  </a:cubicBezTo>
                  <a:cubicBezTo>
                    <a:pt x="88995" y="44306"/>
                    <a:pt x="89129" y="44413"/>
                    <a:pt x="89290" y="44548"/>
                  </a:cubicBezTo>
                  <a:cubicBezTo>
                    <a:pt x="89774" y="44897"/>
                    <a:pt x="90285" y="45247"/>
                    <a:pt x="90823" y="45542"/>
                  </a:cubicBezTo>
                  <a:cubicBezTo>
                    <a:pt x="90876" y="45569"/>
                    <a:pt x="90930" y="45596"/>
                    <a:pt x="90984" y="45596"/>
                  </a:cubicBezTo>
                  <a:cubicBezTo>
                    <a:pt x="91333" y="45596"/>
                    <a:pt x="91468" y="45139"/>
                    <a:pt x="91172" y="44951"/>
                  </a:cubicBezTo>
                  <a:cubicBezTo>
                    <a:pt x="90661" y="44682"/>
                    <a:pt x="90151" y="44359"/>
                    <a:pt x="89693" y="44010"/>
                  </a:cubicBezTo>
                  <a:cubicBezTo>
                    <a:pt x="89532" y="43902"/>
                    <a:pt x="89398" y="43795"/>
                    <a:pt x="89236" y="43660"/>
                  </a:cubicBezTo>
                  <a:cubicBezTo>
                    <a:pt x="89183" y="43617"/>
                    <a:pt x="89116" y="43596"/>
                    <a:pt x="89048" y="43596"/>
                  </a:cubicBezTo>
                  <a:close/>
                  <a:moveTo>
                    <a:pt x="27851" y="44662"/>
                  </a:moveTo>
                  <a:cubicBezTo>
                    <a:pt x="27786" y="44662"/>
                    <a:pt x="27716" y="44684"/>
                    <a:pt x="27645" y="44736"/>
                  </a:cubicBezTo>
                  <a:cubicBezTo>
                    <a:pt x="27000" y="45139"/>
                    <a:pt x="26301" y="45435"/>
                    <a:pt x="25575" y="45677"/>
                  </a:cubicBezTo>
                  <a:cubicBezTo>
                    <a:pt x="25226" y="45811"/>
                    <a:pt x="25306" y="46322"/>
                    <a:pt x="25683" y="46349"/>
                  </a:cubicBezTo>
                  <a:lnTo>
                    <a:pt x="25683" y="46322"/>
                  </a:lnTo>
                  <a:lnTo>
                    <a:pt x="25763" y="46322"/>
                  </a:lnTo>
                  <a:cubicBezTo>
                    <a:pt x="26543" y="46080"/>
                    <a:pt x="27269" y="45730"/>
                    <a:pt x="27968" y="45327"/>
                  </a:cubicBezTo>
                  <a:cubicBezTo>
                    <a:pt x="28345" y="45150"/>
                    <a:pt x="28155" y="44662"/>
                    <a:pt x="27851" y="44662"/>
                  </a:cubicBezTo>
                  <a:close/>
                  <a:moveTo>
                    <a:pt x="21034" y="45680"/>
                  </a:moveTo>
                  <a:cubicBezTo>
                    <a:pt x="20672" y="45680"/>
                    <a:pt x="20541" y="46252"/>
                    <a:pt x="20951" y="46349"/>
                  </a:cubicBezTo>
                  <a:cubicBezTo>
                    <a:pt x="21596" y="46564"/>
                    <a:pt x="22295" y="46698"/>
                    <a:pt x="22967" y="46725"/>
                  </a:cubicBezTo>
                  <a:lnTo>
                    <a:pt x="23371" y="46725"/>
                  </a:lnTo>
                  <a:cubicBezTo>
                    <a:pt x="23559" y="46725"/>
                    <a:pt x="23720" y="46564"/>
                    <a:pt x="23720" y="46376"/>
                  </a:cubicBezTo>
                  <a:cubicBezTo>
                    <a:pt x="23720" y="46187"/>
                    <a:pt x="23559" y="46053"/>
                    <a:pt x="23371" y="46053"/>
                  </a:cubicBezTo>
                  <a:lnTo>
                    <a:pt x="22994" y="46053"/>
                  </a:lnTo>
                  <a:cubicBezTo>
                    <a:pt x="22376" y="46026"/>
                    <a:pt x="21758" y="45892"/>
                    <a:pt x="21166" y="45704"/>
                  </a:cubicBezTo>
                  <a:cubicBezTo>
                    <a:pt x="21119" y="45687"/>
                    <a:pt x="21075" y="45680"/>
                    <a:pt x="21034" y="45680"/>
                  </a:cubicBezTo>
                  <a:close/>
                  <a:moveTo>
                    <a:pt x="109171" y="45199"/>
                  </a:moveTo>
                  <a:cubicBezTo>
                    <a:pt x="109133" y="45199"/>
                    <a:pt x="109092" y="45206"/>
                    <a:pt x="109050" y="45220"/>
                  </a:cubicBezTo>
                  <a:cubicBezTo>
                    <a:pt x="108351" y="45542"/>
                    <a:pt x="107625" y="45811"/>
                    <a:pt x="106872" y="46053"/>
                  </a:cubicBezTo>
                  <a:cubicBezTo>
                    <a:pt x="106433" y="46105"/>
                    <a:pt x="106515" y="46728"/>
                    <a:pt x="106929" y="46728"/>
                  </a:cubicBezTo>
                  <a:cubicBezTo>
                    <a:pt x="106945" y="46728"/>
                    <a:pt x="106962" y="46727"/>
                    <a:pt x="106980" y="46725"/>
                  </a:cubicBezTo>
                  <a:cubicBezTo>
                    <a:pt x="107007" y="46725"/>
                    <a:pt x="107061" y="46698"/>
                    <a:pt x="107087" y="46698"/>
                  </a:cubicBezTo>
                  <a:cubicBezTo>
                    <a:pt x="107840" y="46456"/>
                    <a:pt x="108593" y="46161"/>
                    <a:pt x="109319" y="45838"/>
                  </a:cubicBezTo>
                  <a:cubicBezTo>
                    <a:pt x="109656" y="45669"/>
                    <a:pt x="109497" y="45199"/>
                    <a:pt x="109171" y="45199"/>
                  </a:cubicBezTo>
                  <a:close/>
                  <a:moveTo>
                    <a:pt x="93138" y="45918"/>
                  </a:moveTo>
                  <a:cubicBezTo>
                    <a:pt x="92999" y="45918"/>
                    <a:pt x="92874" y="46010"/>
                    <a:pt x="92812" y="46134"/>
                  </a:cubicBezTo>
                  <a:cubicBezTo>
                    <a:pt x="92758" y="46322"/>
                    <a:pt x="92839" y="46510"/>
                    <a:pt x="93000" y="46564"/>
                  </a:cubicBezTo>
                  <a:cubicBezTo>
                    <a:pt x="93753" y="46860"/>
                    <a:pt x="94533" y="47102"/>
                    <a:pt x="95312" y="47290"/>
                  </a:cubicBezTo>
                  <a:lnTo>
                    <a:pt x="95366" y="47290"/>
                  </a:lnTo>
                  <a:cubicBezTo>
                    <a:pt x="95384" y="47292"/>
                    <a:pt x="95401" y="47293"/>
                    <a:pt x="95417" y="47293"/>
                  </a:cubicBezTo>
                  <a:cubicBezTo>
                    <a:pt x="95828" y="47293"/>
                    <a:pt x="95886" y="46669"/>
                    <a:pt x="95447" y="46618"/>
                  </a:cubicBezTo>
                  <a:cubicBezTo>
                    <a:pt x="94721" y="46456"/>
                    <a:pt x="93968" y="46214"/>
                    <a:pt x="93269" y="45946"/>
                  </a:cubicBezTo>
                  <a:cubicBezTo>
                    <a:pt x="93225" y="45927"/>
                    <a:pt x="93181" y="45918"/>
                    <a:pt x="93138" y="45918"/>
                  </a:cubicBezTo>
                  <a:close/>
                  <a:moveTo>
                    <a:pt x="104715" y="46638"/>
                  </a:moveTo>
                  <a:cubicBezTo>
                    <a:pt x="104692" y="46638"/>
                    <a:pt x="104667" y="46640"/>
                    <a:pt x="104641" y="46645"/>
                  </a:cubicBezTo>
                  <a:cubicBezTo>
                    <a:pt x="103888" y="46806"/>
                    <a:pt x="103109" y="46940"/>
                    <a:pt x="102356" y="47021"/>
                  </a:cubicBezTo>
                  <a:cubicBezTo>
                    <a:pt x="101908" y="47047"/>
                    <a:pt x="101925" y="47694"/>
                    <a:pt x="102356" y="47694"/>
                  </a:cubicBezTo>
                  <a:cubicBezTo>
                    <a:pt x="102365" y="47694"/>
                    <a:pt x="102374" y="47694"/>
                    <a:pt x="102383" y="47693"/>
                  </a:cubicBezTo>
                  <a:lnTo>
                    <a:pt x="102437" y="47693"/>
                  </a:lnTo>
                  <a:cubicBezTo>
                    <a:pt x="103216" y="47612"/>
                    <a:pt x="103996" y="47505"/>
                    <a:pt x="104775" y="47317"/>
                  </a:cubicBezTo>
                  <a:cubicBezTo>
                    <a:pt x="105207" y="47240"/>
                    <a:pt x="105111" y="46638"/>
                    <a:pt x="104715" y="46638"/>
                  </a:cubicBezTo>
                  <a:close/>
                  <a:moveTo>
                    <a:pt x="97681" y="47018"/>
                  </a:moveTo>
                  <a:cubicBezTo>
                    <a:pt x="97269" y="47018"/>
                    <a:pt x="97212" y="47641"/>
                    <a:pt x="97651" y="47693"/>
                  </a:cubicBezTo>
                  <a:cubicBezTo>
                    <a:pt x="98458" y="47774"/>
                    <a:pt x="99237" y="47827"/>
                    <a:pt x="100044" y="47827"/>
                  </a:cubicBezTo>
                  <a:lnTo>
                    <a:pt x="100044" y="47478"/>
                  </a:lnTo>
                  <a:lnTo>
                    <a:pt x="100017" y="47155"/>
                  </a:lnTo>
                  <a:cubicBezTo>
                    <a:pt x="99237" y="47155"/>
                    <a:pt x="98485" y="47102"/>
                    <a:pt x="97732" y="47021"/>
                  </a:cubicBezTo>
                  <a:cubicBezTo>
                    <a:pt x="97714" y="47019"/>
                    <a:pt x="97697" y="47018"/>
                    <a:pt x="97681" y="4701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58"/>
            <p:cNvSpPr/>
            <p:nvPr/>
          </p:nvSpPr>
          <p:spPr>
            <a:xfrm>
              <a:off x="-3261325" y="1289000"/>
              <a:ext cx="183500" cy="231225"/>
            </a:xfrm>
            <a:custGeom>
              <a:avLst/>
              <a:gdLst/>
              <a:ahLst/>
              <a:cxnLst/>
              <a:rect l="l" t="t" r="r" b="b"/>
              <a:pathLst>
                <a:path w="7340" h="9249" extrusionOk="0">
                  <a:moveTo>
                    <a:pt x="5996" y="0"/>
                  </a:moveTo>
                  <a:lnTo>
                    <a:pt x="1587" y="1479"/>
                  </a:lnTo>
                  <a:lnTo>
                    <a:pt x="0" y="3845"/>
                  </a:lnTo>
                  <a:lnTo>
                    <a:pt x="1667" y="8657"/>
                  </a:lnTo>
                  <a:lnTo>
                    <a:pt x="2770" y="9248"/>
                  </a:lnTo>
                  <a:lnTo>
                    <a:pt x="4329" y="4786"/>
                  </a:lnTo>
                  <a:lnTo>
                    <a:pt x="7340" y="619"/>
                  </a:lnTo>
                  <a:lnTo>
                    <a:pt x="5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58"/>
            <p:cNvSpPr/>
            <p:nvPr/>
          </p:nvSpPr>
          <p:spPr>
            <a:xfrm>
              <a:off x="-3642400" y="1513375"/>
              <a:ext cx="192250" cy="80775"/>
            </a:xfrm>
            <a:custGeom>
              <a:avLst/>
              <a:gdLst/>
              <a:ahLst/>
              <a:cxnLst/>
              <a:rect l="l" t="t" r="r" b="b"/>
              <a:pathLst>
                <a:path w="7690" h="3231" extrusionOk="0">
                  <a:moveTo>
                    <a:pt x="1005" y="0"/>
                  </a:moveTo>
                  <a:cubicBezTo>
                    <a:pt x="919" y="0"/>
                    <a:pt x="861" y="10"/>
                    <a:pt x="834" y="31"/>
                  </a:cubicBezTo>
                  <a:cubicBezTo>
                    <a:pt x="0" y="650"/>
                    <a:pt x="377" y="2290"/>
                    <a:pt x="780" y="2558"/>
                  </a:cubicBezTo>
                  <a:cubicBezTo>
                    <a:pt x="1156" y="2854"/>
                    <a:pt x="7232" y="3230"/>
                    <a:pt x="7232" y="3230"/>
                  </a:cubicBezTo>
                  <a:lnTo>
                    <a:pt x="7689" y="1644"/>
                  </a:lnTo>
                  <a:cubicBezTo>
                    <a:pt x="7689" y="1644"/>
                    <a:pt x="2108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58"/>
            <p:cNvSpPr/>
            <p:nvPr/>
          </p:nvSpPr>
          <p:spPr>
            <a:xfrm>
              <a:off x="-3639725" y="1399550"/>
              <a:ext cx="212425" cy="95125"/>
            </a:xfrm>
            <a:custGeom>
              <a:avLst/>
              <a:gdLst/>
              <a:ahLst/>
              <a:cxnLst/>
              <a:rect l="l" t="t" r="r" b="b"/>
              <a:pathLst>
                <a:path w="8497" h="3805" extrusionOk="0">
                  <a:moveTo>
                    <a:pt x="1250" y="0"/>
                  </a:moveTo>
                  <a:cubicBezTo>
                    <a:pt x="1207" y="0"/>
                    <a:pt x="1176" y="5"/>
                    <a:pt x="1157" y="14"/>
                  </a:cubicBezTo>
                  <a:cubicBezTo>
                    <a:pt x="1" y="632"/>
                    <a:pt x="377" y="2299"/>
                    <a:pt x="969" y="2568"/>
                  </a:cubicBezTo>
                  <a:cubicBezTo>
                    <a:pt x="1426" y="2756"/>
                    <a:pt x="8147" y="3805"/>
                    <a:pt x="8147" y="3805"/>
                  </a:cubicBezTo>
                  <a:lnTo>
                    <a:pt x="8496" y="2138"/>
                  </a:lnTo>
                  <a:cubicBezTo>
                    <a:pt x="8496" y="2138"/>
                    <a:pt x="2181" y="0"/>
                    <a:pt x="1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58"/>
            <p:cNvSpPr/>
            <p:nvPr/>
          </p:nvSpPr>
          <p:spPr>
            <a:xfrm>
              <a:off x="-3324500" y="914000"/>
              <a:ext cx="156625" cy="157250"/>
            </a:xfrm>
            <a:custGeom>
              <a:avLst/>
              <a:gdLst/>
              <a:ahLst/>
              <a:cxnLst/>
              <a:rect l="l" t="t" r="r" b="b"/>
              <a:pathLst>
                <a:path w="6265" h="6290" extrusionOk="0">
                  <a:moveTo>
                    <a:pt x="1924" y="0"/>
                  </a:moveTo>
                  <a:cubicBezTo>
                    <a:pt x="1348" y="0"/>
                    <a:pt x="75" y="591"/>
                    <a:pt x="27" y="1504"/>
                  </a:cubicBezTo>
                  <a:cubicBezTo>
                    <a:pt x="0" y="1961"/>
                    <a:pt x="5243" y="6290"/>
                    <a:pt x="5243" y="6290"/>
                  </a:cubicBezTo>
                  <a:lnTo>
                    <a:pt x="6264" y="4999"/>
                  </a:lnTo>
                  <a:cubicBezTo>
                    <a:pt x="6264" y="4999"/>
                    <a:pt x="2554" y="214"/>
                    <a:pt x="2097" y="26"/>
                  </a:cubicBezTo>
                  <a:cubicBezTo>
                    <a:pt x="2052" y="9"/>
                    <a:pt x="1993" y="0"/>
                    <a:pt x="1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58"/>
            <p:cNvSpPr/>
            <p:nvPr/>
          </p:nvSpPr>
          <p:spPr>
            <a:xfrm>
              <a:off x="-3415200" y="983100"/>
              <a:ext cx="179450" cy="164100"/>
            </a:xfrm>
            <a:custGeom>
              <a:avLst/>
              <a:gdLst/>
              <a:ahLst/>
              <a:cxnLst/>
              <a:rect l="l" t="t" r="r" b="b"/>
              <a:pathLst>
                <a:path w="7178" h="6564" extrusionOk="0">
                  <a:moveTo>
                    <a:pt x="1745" y="0"/>
                  </a:moveTo>
                  <a:cubicBezTo>
                    <a:pt x="1055" y="0"/>
                    <a:pt x="1" y="607"/>
                    <a:pt x="133" y="1671"/>
                  </a:cubicBezTo>
                  <a:cubicBezTo>
                    <a:pt x="187" y="2155"/>
                    <a:pt x="5994" y="6564"/>
                    <a:pt x="5994" y="6564"/>
                  </a:cubicBezTo>
                  <a:lnTo>
                    <a:pt x="7177" y="5327"/>
                  </a:lnTo>
                  <a:cubicBezTo>
                    <a:pt x="7177" y="5327"/>
                    <a:pt x="2526" y="354"/>
                    <a:pt x="2123" y="85"/>
                  </a:cubicBezTo>
                  <a:cubicBezTo>
                    <a:pt x="2024" y="28"/>
                    <a:pt x="1893" y="0"/>
                    <a:pt x="1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58"/>
            <p:cNvSpPr/>
            <p:nvPr/>
          </p:nvSpPr>
          <p:spPr>
            <a:xfrm>
              <a:off x="-3625600" y="1175400"/>
              <a:ext cx="221150" cy="467825"/>
            </a:xfrm>
            <a:custGeom>
              <a:avLst/>
              <a:gdLst/>
              <a:ahLst/>
              <a:cxnLst/>
              <a:rect l="l" t="t" r="r" b="b"/>
              <a:pathLst>
                <a:path w="8846" h="18713" extrusionOk="0">
                  <a:moveTo>
                    <a:pt x="0" y="1"/>
                  </a:moveTo>
                  <a:cubicBezTo>
                    <a:pt x="0" y="1"/>
                    <a:pt x="1345" y="17986"/>
                    <a:pt x="1587" y="18363"/>
                  </a:cubicBezTo>
                  <a:cubicBezTo>
                    <a:pt x="1822" y="18692"/>
                    <a:pt x="4095" y="18712"/>
                    <a:pt x="4659" y="18712"/>
                  </a:cubicBezTo>
                  <a:cubicBezTo>
                    <a:pt x="4740" y="18712"/>
                    <a:pt x="4786" y="18712"/>
                    <a:pt x="4786" y="18712"/>
                  </a:cubicBezTo>
                  <a:lnTo>
                    <a:pt x="8845" y="4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8"/>
            <p:cNvSpPr/>
            <p:nvPr/>
          </p:nvSpPr>
          <p:spPr>
            <a:xfrm>
              <a:off x="-3655175" y="1184825"/>
              <a:ext cx="313900" cy="514175"/>
            </a:xfrm>
            <a:custGeom>
              <a:avLst/>
              <a:gdLst/>
              <a:ahLst/>
              <a:cxnLst/>
              <a:rect l="l" t="t" r="r" b="b"/>
              <a:pathLst>
                <a:path w="12556" h="20567" extrusionOk="0">
                  <a:moveTo>
                    <a:pt x="0" y="0"/>
                  </a:moveTo>
                  <a:lnTo>
                    <a:pt x="189" y="2904"/>
                  </a:lnTo>
                  <a:lnTo>
                    <a:pt x="3845" y="4221"/>
                  </a:lnTo>
                  <a:lnTo>
                    <a:pt x="3926" y="5458"/>
                  </a:lnTo>
                  <a:lnTo>
                    <a:pt x="7931" y="6990"/>
                  </a:lnTo>
                  <a:cubicBezTo>
                    <a:pt x="7931" y="6990"/>
                    <a:pt x="4302" y="20271"/>
                    <a:pt x="4436" y="20566"/>
                  </a:cubicBezTo>
                  <a:lnTo>
                    <a:pt x="7044" y="20271"/>
                  </a:lnTo>
                  <a:lnTo>
                    <a:pt x="12555" y="58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58"/>
            <p:cNvSpPr/>
            <p:nvPr/>
          </p:nvSpPr>
          <p:spPr>
            <a:xfrm>
              <a:off x="-3606775" y="913950"/>
              <a:ext cx="454350" cy="342125"/>
            </a:xfrm>
            <a:custGeom>
              <a:avLst/>
              <a:gdLst/>
              <a:ahLst/>
              <a:cxnLst/>
              <a:rect l="l" t="t" r="r" b="b"/>
              <a:pathLst>
                <a:path w="18174" h="13685" extrusionOk="0">
                  <a:moveTo>
                    <a:pt x="16104" y="1"/>
                  </a:moveTo>
                  <a:cubicBezTo>
                    <a:pt x="15647" y="1"/>
                    <a:pt x="0" y="9007"/>
                    <a:pt x="0" y="9007"/>
                  </a:cubicBezTo>
                  <a:lnTo>
                    <a:pt x="8872" y="13685"/>
                  </a:lnTo>
                  <a:lnTo>
                    <a:pt x="18174" y="2474"/>
                  </a:lnTo>
                  <a:cubicBezTo>
                    <a:pt x="18174" y="2474"/>
                    <a:pt x="16588" y="1"/>
                    <a:pt x="16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58"/>
            <p:cNvSpPr/>
            <p:nvPr/>
          </p:nvSpPr>
          <p:spPr>
            <a:xfrm>
              <a:off x="-3615525" y="912625"/>
              <a:ext cx="518900" cy="373700"/>
            </a:xfrm>
            <a:custGeom>
              <a:avLst/>
              <a:gdLst/>
              <a:ahLst/>
              <a:cxnLst/>
              <a:rect l="l" t="t" r="r" b="b"/>
              <a:pathLst>
                <a:path w="20756" h="14948" extrusionOk="0">
                  <a:moveTo>
                    <a:pt x="19492" y="0"/>
                  </a:moveTo>
                  <a:cubicBezTo>
                    <a:pt x="19196" y="54"/>
                    <a:pt x="10243" y="10485"/>
                    <a:pt x="10243" y="10485"/>
                  </a:cubicBezTo>
                  <a:lnTo>
                    <a:pt x="6722" y="8038"/>
                  </a:lnTo>
                  <a:lnTo>
                    <a:pt x="5646" y="8657"/>
                  </a:lnTo>
                  <a:lnTo>
                    <a:pt x="2528" y="6399"/>
                  </a:lnTo>
                  <a:lnTo>
                    <a:pt x="1" y="7877"/>
                  </a:lnTo>
                  <a:lnTo>
                    <a:pt x="11937" y="14948"/>
                  </a:lnTo>
                  <a:lnTo>
                    <a:pt x="20755" y="2285"/>
                  </a:lnTo>
                  <a:lnTo>
                    <a:pt x="19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58"/>
            <p:cNvSpPr/>
            <p:nvPr/>
          </p:nvSpPr>
          <p:spPr>
            <a:xfrm>
              <a:off x="-3854900" y="1024225"/>
              <a:ext cx="791200" cy="430800"/>
            </a:xfrm>
            <a:custGeom>
              <a:avLst/>
              <a:gdLst/>
              <a:ahLst/>
              <a:cxnLst/>
              <a:rect l="l" t="t" r="r" b="b"/>
              <a:pathLst>
                <a:path w="31648" h="17232" extrusionOk="0">
                  <a:moveTo>
                    <a:pt x="3885" y="0"/>
                  </a:moveTo>
                  <a:cubicBezTo>
                    <a:pt x="303" y="0"/>
                    <a:pt x="1" y="3857"/>
                    <a:pt x="5274" y="6585"/>
                  </a:cubicBezTo>
                  <a:cubicBezTo>
                    <a:pt x="8097" y="8064"/>
                    <a:pt x="28394" y="17232"/>
                    <a:pt x="28394" y="17232"/>
                  </a:cubicBezTo>
                  <a:cubicBezTo>
                    <a:pt x="31647" y="16317"/>
                    <a:pt x="30061" y="14140"/>
                    <a:pt x="30061" y="14140"/>
                  </a:cubicBezTo>
                  <a:cubicBezTo>
                    <a:pt x="30061" y="14140"/>
                    <a:pt x="13554" y="4139"/>
                    <a:pt x="8097" y="1262"/>
                  </a:cubicBezTo>
                  <a:cubicBezTo>
                    <a:pt x="6423" y="371"/>
                    <a:pt x="499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58"/>
            <p:cNvSpPr/>
            <p:nvPr/>
          </p:nvSpPr>
          <p:spPr>
            <a:xfrm>
              <a:off x="-3816650" y="1044325"/>
              <a:ext cx="127225" cy="114300"/>
            </a:xfrm>
            <a:custGeom>
              <a:avLst/>
              <a:gdLst/>
              <a:ahLst/>
              <a:cxnLst/>
              <a:rect l="l" t="t" r="r" b="b"/>
              <a:pathLst>
                <a:path w="5089" h="4572" extrusionOk="0">
                  <a:moveTo>
                    <a:pt x="3477" y="1"/>
                  </a:moveTo>
                  <a:cubicBezTo>
                    <a:pt x="1212" y="1"/>
                    <a:pt x="1" y="2720"/>
                    <a:pt x="2911" y="4572"/>
                  </a:cubicBezTo>
                  <a:cubicBezTo>
                    <a:pt x="2911" y="4572"/>
                    <a:pt x="2185" y="1426"/>
                    <a:pt x="5088" y="432"/>
                  </a:cubicBezTo>
                  <a:cubicBezTo>
                    <a:pt x="4522" y="132"/>
                    <a:pt x="3974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" name="Google Shape;142;p58"/>
          <p:cNvGrpSpPr/>
          <p:nvPr/>
        </p:nvGrpSpPr>
        <p:grpSpPr>
          <a:xfrm rot="875112" flipH="1">
            <a:off x="-1758332" y="3205080"/>
            <a:ext cx="2464411" cy="3153558"/>
            <a:chOff x="4839100" y="2643113"/>
            <a:chExt cx="2464600" cy="3153800"/>
          </a:xfrm>
        </p:grpSpPr>
        <p:sp>
          <p:nvSpPr>
            <p:cNvPr id="143" name="Google Shape;143;p58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4" name="Google Shape;144;p58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145" name="Google Shape;145;p58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58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58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58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58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58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58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58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58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58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58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rgbClr val="C8F2F3">
                <a:alpha val="45490"/>
              </a:srgbClr>
            </a:gs>
            <a:gs pos="9000">
              <a:srgbClr val="A6906A">
                <a:alpha val="41176"/>
              </a:srgbClr>
            </a:gs>
            <a:gs pos="26000">
              <a:srgbClr val="A6906A">
                <a:alpha val="67058"/>
              </a:srgbClr>
            </a:gs>
            <a:gs pos="41000">
              <a:srgbClr val="57B8D5">
                <a:alpha val="58823"/>
              </a:srgbClr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59"/>
          <p:cNvSpPr/>
          <p:nvPr/>
        </p:nvSpPr>
        <p:spPr>
          <a:xfrm rot="-392443">
            <a:off x="7579771" y="36792"/>
            <a:ext cx="1685379" cy="845170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59"/>
          <p:cNvSpPr/>
          <p:nvPr/>
        </p:nvSpPr>
        <p:spPr>
          <a:xfrm>
            <a:off x="-700570" y="31427"/>
            <a:ext cx="3720906" cy="1016110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0" name="Google Shape;160;p59"/>
          <p:cNvGrpSpPr/>
          <p:nvPr/>
        </p:nvGrpSpPr>
        <p:grpSpPr>
          <a:xfrm rot="-3534451">
            <a:off x="8610743" y="-969360"/>
            <a:ext cx="2464500" cy="3153672"/>
            <a:chOff x="4839100" y="2643113"/>
            <a:chExt cx="2464600" cy="3153800"/>
          </a:xfrm>
        </p:grpSpPr>
        <p:sp>
          <p:nvSpPr>
            <p:cNvPr id="161" name="Google Shape;161;p59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2" name="Google Shape;162;p59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163" name="Google Shape;163;p59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59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59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59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59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59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59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59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59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59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59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Staatliches"/>
              <a:buNone/>
              <a:defRPr sz="40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5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jari"/>
              <a:buChar char="●"/>
              <a:defRPr sz="18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○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■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○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■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○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■"/>
              <a:defRPr sz="1400" b="0" i="0" u="none" strike="noStrike" cap="none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rgbClr val="57B8D5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"/>
          <p:cNvSpPr/>
          <p:nvPr/>
        </p:nvSpPr>
        <p:spPr>
          <a:xfrm>
            <a:off x="-209602" y="3066929"/>
            <a:ext cx="9639558" cy="9639617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1"/>
          <p:cNvSpPr/>
          <p:nvPr/>
        </p:nvSpPr>
        <p:spPr>
          <a:xfrm>
            <a:off x="76200" y="3333877"/>
            <a:ext cx="9143987" cy="9144044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1"/>
          <p:cNvSpPr txBox="1">
            <a:spLocks noGrp="1"/>
          </p:cNvSpPr>
          <p:nvPr>
            <p:ph type="ctrTitle"/>
          </p:nvPr>
        </p:nvSpPr>
        <p:spPr>
          <a:xfrm>
            <a:off x="1121700" y="539500"/>
            <a:ext cx="6900600" cy="18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7500" b="1">
                <a:latin typeface="Consolas"/>
                <a:ea typeface="Consolas"/>
                <a:cs typeface="Consolas"/>
                <a:sym typeface="Consolas"/>
              </a:rPr>
              <a:t>여행 지기</a:t>
            </a:r>
            <a:endParaRPr sz="5600" b="1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1"/>
          <p:cNvSpPr txBox="1">
            <a:spLocks noGrp="1"/>
          </p:cNvSpPr>
          <p:nvPr>
            <p:ph type="subTitle" idx="1"/>
          </p:nvPr>
        </p:nvSpPr>
        <p:spPr>
          <a:xfrm>
            <a:off x="2187450" y="2435188"/>
            <a:ext cx="4769100" cy="386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맞춤 여행 경로 추천 및 정보 제공</a:t>
            </a:r>
            <a:endParaRPr/>
          </a:p>
        </p:txBody>
      </p:sp>
      <p:sp>
        <p:nvSpPr>
          <p:cNvPr id="440" name="Google Shape;440;p1"/>
          <p:cNvSpPr/>
          <p:nvPr/>
        </p:nvSpPr>
        <p:spPr>
          <a:xfrm rot="-811876">
            <a:off x="-1252611" y="3316768"/>
            <a:ext cx="4061713" cy="2590105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1"/>
          <p:cNvSpPr/>
          <p:nvPr/>
        </p:nvSpPr>
        <p:spPr>
          <a:xfrm rot="480266">
            <a:off x="7271193" y="2268868"/>
            <a:ext cx="2782778" cy="1265418"/>
          </a:xfrm>
          <a:custGeom>
            <a:avLst/>
            <a:gdLst/>
            <a:ahLst/>
            <a:cxnLst/>
            <a:rect l="l" t="t" r="r" b="b"/>
            <a:pathLst>
              <a:path w="37046" h="16846" extrusionOk="0">
                <a:moveTo>
                  <a:pt x="8435" y="1"/>
                </a:moveTo>
                <a:cubicBezTo>
                  <a:pt x="6701" y="1"/>
                  <a:pt x="5099" y="1569"/>
                  <a:pt x="5509" y="3585"/>
                </a:cubicBezTo>
                <a:cubicBezTo>
                  <a:pt x="4883" y="3466"/>
                  <a:pt x="3406" y="3263"/>
                  <a:pt x="2232" y="3263"/>
                </a:cubicBezTo>
                <a:cubicBezTo>
                  <a:pt x="1641" y="3263"/>
                  <a:pt x="1127" y="3314"/>
                  <a:pt x="835" y="3454"/>
                </a:cubicBezTo>
                <a:cubicBezTo>
                  <a:pt x="621" y="3537"/>
                  <a:pt x="442" y="3680"/>
                  <a:pt x="310" y="3871"/>
                </a:cubicBezTo>
                <a:cubicBezTo>
                  <a:pt x="0" y="4372"/>
                  <a:pt x="7298" y="4730"/>
                  <a:pt x="13486" y="7103"/>
                </a:cubicBezTo>
                <a:cubicBezTo>
                  <a:pt x="20104" y="9642"/>
                  <a:pt x="29643" y="13613"/>
                  <a:pt x="30192" y="14495"/>
                </a:cubicBezTo>
                <a:cubicBezTo>
                  <a:pt x="30824" y="15485"/>
                  <a:pt x="33173" y="16809"/>
                  <a:pt x="34293" y="16844"/>
                </a:cubicBezTo>
                <a:cubicBezTo>
                  <a:pt x="34315" y="16845"/>
                  <a:pt x="34336" y="16846"/>
                  <a:pt x="34357" y="16846"/>
                </a:cubicBezTo>
                <a:cubicBezTo>
                  <a:pt x="37045" y="16846"/>
                  <a:pt x="33831" y="10827"/>
                  <a:pt x="32624" y="9821"/>
                </a:cubicBezTo>
                <a:cubicBezTo>
                  <a:pt x="31515" y="8867"/>
                  <a:pt x="30144" y="8271"/>
                  <a:pt x="28689" y="8116"/>
                </a:cubicBezTo>
                <a:cubicBezTo>
                  <a:pt x="28676" y="8114"/>
                  <a:pt x="28657" y="8113"/>
                  <a:pt x="28633" y="8113"/>
                </a:cubicBezTo>
                <a:cubicBezTo>
                  <a:pt x="28038" y="8113"/>
                  <a:pt x="24407" y="8677"/>
                  <a:pt x="24659" y="8999"/>
                </a:cubicBezTo>
                <a:cubicBezTo>
                  <a:pt x="23858" y="8019"/>
                  <a:pt x="22667" y="7467"/>
                  <a:pt x="21421" y="7467"/>
                </a:cubicBezTo>
                <a:cubicBezTo>
                  <a:pt x="21257" y="7467"/>
                  <a:pt x="21092" y="7477"/>
                  <a:pt x="20927" y="7496"/>
                </a:cubicBezTo>
                <a:cubicBezTo>
                  <a:pt x="20742" y="4606"/>
                  <a:pt x="18326" y="2526"/>
                  <a:pt x="15635" y="2526"/>
                </a:cubicBezTo>
                <a:cubicBezTo>
                  <a:pt x="15029" y="2526"/>
                  <a:pt x="14408" y="2632"/>
                  <a:pt x="13796" y="2858"/>
                </a:cubicBezTo>
                <a:cubicBezTo>
                  <a:pt x="14164" y="1342"/>
                  <a:pt x="13032" y="212"/>
                  <a:pt x="11724" y="212"/>
                </a:cubicBezTo>
                <a:cubicBezTo>
                  <a:pt x="11252" y="212"/>
                  <a:pt x="10758" y="359"/>
                  <a:pt x="10303" y="688"/>
                </a:cubicBezTo>
                <a:cubicBezTo>
                  <a:pt x="9724" y="211"/>
                  <a:pt x="9071" y="1"/>
                  <a:pt x="8435" y="1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1"/>
          <p:cNvSpPr/>
          <p:nvPr/>
        </p:nvSpPr>
        <p:spPr>
          <a:xfrm rot="1078774">
            <a:off x="7697365" y="4135395"/>
            <a:ext cx="1930422" cy="1265432"/>
          </a:xfrm>
          <a:custGeom>
            <a:avLst/>
            <a:gdLst/>
            <a:ahLst/>
            <a:cxnLst/>
            <a:rect l="l" t="t" r="r" b="b"/>
            <a:pathLst>
              <a:path w="21350" h="13995" extrusionOk="0">
                <a:moveTo>
                  <a:pt x="6772" y="0"/>
                </a:moveTo>
                <a:cubicBezTo>
                  <a:pt x="5893" y="0"/>
                  <a:pt x="5005" y="368"/>
                  <a:pt x="4365" y="1153"/>
                </a:cubicBezTo>
                <a:cubicBezTo>
                  <a:pt x="3759" y="597"/>
                  <a:pt x="2935" y="316"/>
                  <a:pt x="2112" y="316"/>
                </a:cubicBezTo>
                <a:cubicBezTo>
                  <a:pt x="1348" y="316"/>
                  <a:pt x="586" y="558"/>
                  <a:pt x="1" y="1046"/>
                </a:cubicBezTo>
                <a:cubicBezTo>
                  <a:pt x="6427" y="2596"/>
                  <a:pt x="12234" y="6078"/>
                  <a:pt x="16622" y="11038"/>
                </a:cubicBezTo>
                <a:cubicBezTo>
                  <a:pt x="17278" y="11789"/>
                  <a:pt x="18101" y="13340"/>
                  <a:pt x="19019" y="13781"/>
                </a:cubicBezTo>
                <a:cubicBezTo>
                  <a:pt x="19328" y="13928"/>
                  <a:pt x="19582" y="13994"/>
                  <a:pt x="19788" y="13994"/>
                </a:cubicBezTo>
                <a:cubicBezTo>
                  <a:pt x="21350" y="13994"/>
                  <a:pt x="20188" y="10201"/>
                  <a:pt x="19556" y="9190"/>
                </a:cubicBezTo>
                <a:cubicBezTo>
                  <a:pt x="18206" y="7047"/>
                  <a:pt x="15877" y="5260"/>
                  <a:pt x="13438" y="5260"/>
                </a:cubicBezTo>
                <a:cubicBezTo>
                  <a:pt x="13054" y="5260"/>
                  <a:pt x="12668" y="5304"/>
                  <a:pt x="12282" y="5398"/>
                </a:cubicBezTo>
                <a:cubicBezTo>
                  <a:pt x="12342" y="4456"/>
                  <a:pt x="11746" y="3598"/>
                  <a:pt x="10851" y="3312"/>
                </a:cubicBezTo>
                <a:cubicBezTo>
                  <a:pt x="10613" y="3240"/>
                  <a:pt x="10350" y="3204"/>
                  <a:pt x="10160" y="3061"/>
                </a:cubicBezTo>
                <a:cubicBezTo>
                  <a:pt x="9909" y="2858"/>
                  <a:pt x="9850" y="2501"/>
                  <a:pt x="9754" y="2191"/>
                </a:cubicBezTo>
                <a:cubicBezTo>
                  <a:pt x="9316" y="783"/>
                  <a:pt x="8054" y="0"/>
                  <a:pt x="6772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1"/>
          <p:cNvSpPr/>
          <p:nvPr/>
        </p:nvSpPr>
        <p:spPr>
          <a:xfrm rot="-1712352">
            <a:off x="-1193252" y="1898999"/>
            <a:ext cx="2776217" cy="822515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1"/>
          <p:cNvSpPr/>
          <p:nvPr/>
        </p:nvSpPr>
        <p:spPr>
          <a:xfrm>
            <a:off x="7819873" y="1236085"/>
            <a:ext cx="1685413" cy="84518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5" name="Google Shape;445;p1"/>
          <p:cNvGrpSpPr/>
          <p:nvPr/>
        </p:nvGrpSpPr>
        <p:grpSpPr>
          <a:xfrm>
            <a:off x="440296" y="3716827"/>
            <a:ext cx="8340318" cy="8340318"/>
            <a:chOff x="-8385654" y="2991527"/>
            <a:chExt cx="7497589" cy="7497589"/>
          </a:xfrm>
        </p:grpSpPr>
        <p:sp>
          <p:nvSpPr>
            <p:cNvPr id="446" name="Google Shape;446;p1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1" name="Google Shape;451;p1"/>
          <p:cNvSpPr/>
          <p:nvPr/>
        </p:nvSpPr>
        <p:spPr>
          <a:xfrm>
            <a:off x="-3112799" y="1054931"/>
            <a:ext cx="1547220" cy="444465"/>
          </a:xfrm>
          <a:custGeom>
            <a:avLst/>
            <a:gdLst/>
            <a:ahLst/>
            <a:cxnLst/>
            <a:rect l="l" t="t" r="r" b="b"/>
            <a:pathLst>
              <a:path w="28893" h="8300" extrusionOk="0">
                <a:moveTo>
                  <a:pt x="10203" y="1"/>
                </a:moveTo>
                <a:cubicBezTo>
                  <a:pt x="10133" y="1"/>
                  <a:pt x="10063" y="5"/>
                  <a:pt x="9993" y="12"/>
                </a:cubicBezTo>
                <a:cubicBezTo>
                  <a:pt x="8634" y="156"/>
                  <a:pt x="7608" y="1348"/>
                  <a:pt x="7119" y="2624"/>
                </a:cubicBezTo>
                <a:cubicBezTo>
                  <a:pt x="7048" y="2827"/>
                  <a:pt x="3733" y="3339"/>
                  <a:pt x="3316" y="3470"/>
                </a:cubicBezTo>
                <a:cubicBezTo>
                  <a:pt x="2266" y="3804"/>
                  <a:pt x="776" y="4186"/>
                  <a:pt x="1" y="4949"/>
                </a:cubicBezTo>
                <a:cubicBezTo>
                  <a:pt x="57" y="4966"/>
                  <a:pt x="149" y="4974"/>
                  <a:pt x="271" y="4974"/>
                </a:cubicBezTo>
                <a:cubicBezTo>
                  <a:pt x="1152" y="4974"/>
                  <a:pt x="3597" y="4572"/>
                  <a:pt x="5546" y="4520"/>
                </a:cubicBezTo>
                <a:cubicBezTo>
                  <a:pt x="6425" y="4493"/>
                  <a:pt x="7240" y="4480"/>
                  <a:pt x="8008" y="4480"/>
                </a:cubicBezTo>
                <a:cubicBezTo>
                  <a:pt x="10374" y="4480"/>
                  <a:pt x="12285" y="4607"/>
                  <a:pt x="14202" y="4877"/>
                </a:cubicBezTo>
                <a:cubicBezTo>
                  <a:pt x="17171" y="5283"/>
                  <a:pt x="20116" y="5843"/>
                  <a:pt x="23026" y="6583"/>
                </a:cubicBezTo>
                <a:cubicBezTo>
                  <a:pt x="25065" y="7083"/>
                  <a:pt x="27354" y="7882"/>
                  <a:pt x="28892" y="8300"/>
                </a:cubicBezTo>
                <a:cubicBezTo>
                  <a:pt x="27509" y="6702"/>
                  <a:pt x="25554" y="5712"/>
                  <a:pt x="23443" y="5533"/>
                </a:cubicBezTo>
                <a:cubicBezTo>
                  <a:pt x="24027" y="5533"/>
                  <a:pt x="24409" y="4842"/>
                  <a:pt x="24302" y="4269"/>
                </a:cubicBezTo>
                <a:cubicBezTo>
                  <a:pt x="24183" y="3697"/>
                  <a:pt x="23729" y="3256"/>
                  <a:pt x="23252" y="2910"/>
                </a:cubicBezTo>
                <a:cubicBezTo>
                  <a:pt x="22293" y="2194"/>
                  <a:pt x="21122" y="1656"/>
                  <a:pt x="19921" y="1656"/>
                </a:cubicBezTo>
                <a:cubicBezTo>
                  <a:pt x="19883" y="1656"/>
                  <a:pt x="19845" y="1657"/>
                  <a:pt x="19806" y="1658"/>
                </a:cubicBezTo>
                <a:cubicBezTo>
                  <a:pt x="18554" y="1694"/>
                  <a:pt x="17291" y="2373"/>
                  <a:pt x="16790" y="3518"/>
                </a:cubicBezTo>
                <a:cubicBezTo>
                  <a:pt x="16450" y="2303"/>
                  <a:pt x="15369" y="1615"/>
                  <a:pt x="14267" y="1615"/>
                </a:cubicBezTo>
                <a:cubicBezTo>
                  <a:pt x="13553" y="1615"/>
                  <a:pt x="12829" y="1904"/>
                  <a:pt x="12294" y="2528"/>
                </a:cubicBezTo>
                <a:cubicBezTo>
                  <a:pt x="12758" y="1318"/>
                  <a:pt x="11495" y="1"/>
                  <a:pt x="102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2" name="Google Shape;452;p1"/>
          <p:cNvGrpSpPr/>
          <p:nvPr/>
        </p:nvGrpSpPr>
        <p:grpSpPr>
          <a:xfrm rot="156748">
            <a:off x="2608309" y="3132784"/>
            <a:ext cx="2947821" cy="2547538"/>
            <a:chOff x="-5993736" y="788640"/>
            <a:chExt cx="3033018" cy="2621166"/>
          </a:xfrm>
        </p:grpSpPr>
        <p:sp>
          <p:nvSpPr>
            <p:cNvPr id="453" name="Google Shape;453;p1"/>
            <p:cNvSpPr/>
            <p:nvPr/>
          </p:nvSpPr>
          <p:spPr>
            <a:xfrm>
              <a:off x="-4080127" y="1421173"/>
              <a:ext cx="210130" cy="336294"/>
            </a:xfrm>
            <a:custGeom>
              <a:avLst/>
              <a:gdLst/>
              <a:ahLst/>
              <a:cxnLst/>
              <a:rect l="l" t="t" r="r" b="b"/>
              <a:pathLst>
                <a:path w="3924" h="6280" extrusionOk="0">
                  <a:moveTo>
                    <a:pt x="492" y="0"/>
                  </a:moveTo>
                  <a:cubicBezTo>
                    <a:pt x="481" y="0"/>
                    <a:pt x="472" y="2"/>
                    <a:pt x="466" y="5"/>
                  </a:cubicBezTo>
                  <a:cubicBezTo>
                    <a:pt x="287" y="100"/>
                    <a:pt x="1" y="542"/>
                    <a:pt x="1" y="542"/>
                  </a:cubicBezTo>
                  <a:lnTo>
                    <a:pt x="2421" y="2867"/>
                  </a:lnTo>
                  <a:cubicBezTo>
                    <a:pt x="2421" y="2867"/>
                    <a:pt x="2767" y="5776"/>
                    <a:pt x="2863" y="5955"/>
                  </a:cubicBezTo>
                  <a:cubicBezTo>
                    <a:pt x="2939" y="6098"/>
                    <a:pt x="3358" y="6279"/>
                    <a:pt x="3590" y="6279"/>
                  </a:cubicBezTo>
                  <a:cubicBezTo>
                    <a:pt x="3648" y="6279"/>
                    <a:pt x="3695" y="6268"/>
                    <a:pt x="3721" y="6241"/>
                  </a:cubicBezTo>
                  <a:cubicBezTo>
                    <a:pt x="3852" y="6122"/>
                    <a:pt x="3924" y="3415"/>
                    <a:pt x="3924" y="3415"/>
                  </a:cubicBezTo>
                  <a:lnTo>
                    <a:pt x="2791" y="1233"/>
                  </a:lnTo>
                  <a:cubicBezTo>
                    <a:pt x="2791" y="1233"/>
                    <a:pt x="792" y="0"/>
                    <a:pt x="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"/>
            <p:cNvSpPr/>
            <p:nvPr/>
          </p:nvSpPr>
          <p:spPr>
            <a:xfrm>
              <a:off x="-3737193" y="852900"/>
              <a:ext cx="148173" cy="126699"/>
            </a:xfrm>
            <a:custGeom>
              <a:avLst/>
              <a:gdLst/>
              <a:ahLst/>
              <a:cxnLst/>
              <a:rect l="l" t="t" r="r" b="b"/>
              <a:pathLst>
                <a:path w="2767" h="2366" extrusionOk="0">
                  <a:moveTo>
                    <a:pt x="1198" y="1"/>
                  </a:moveTo>
                  <a:cubicBezTo>
                    <a:pt x="523" y="1"/>
                    <a:pt x="0" y="768"/>
                    <a:pt x="0" y="768"/>
                  </a:cubicBezTo>
                  <a:lnTo>
                    <a:pt x="1622" y="2366"/>
                  </a:lnTo>
                  <a:cubicBezTo>
                    <a:pt x="1622" y="2366"/>
                    <a:pt x="2766" y="971"/>
                    <a:pt x="1812" y="231"/>
                  </a:cubicBezTo>
                  <a:cubicBezTo>
                    <a:pt x="1601" y="65"/>
                    <a:pt x="1393" y="1"/>
                    <a:pt x="1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"/>
            <p:cNvSpPr/>
            <p:nvPr/>
          </p:nvSpPr>
          <p:spPr>
            <a:xfrm>
              <a:off x="-3624202" y="957644"/>
              <a:ext cx="148173" cy="126699"/>
            </a:xfrm>
            <a:custGeom>
              <a:avLst/>
              <a:gdLst/>
              <a:ahLst/>
              <a:cxnLst/>
              <a:rect l="l" t="t" r="r" b="b"/>
              <a:pathLst>
                <a:path w="2767" h="2366" extrusionOk="0">
                  <a:moveTo>
                    <a:pt x="1204" y="0"/>
                  </a:moveTo>
                  <a:cubicBezTo>
                    <a:pt x="524" y="0"/>
                    <a:pt x="1" y="767"/>
                    <a:pt x="1" y="767"/>
                  </a:cubicBezTo>
                  <a:lnTo>
                    <a:pt x="1622" y="2365"/>
                  </a:lnTo>
                  <a:cubicBezTo>
                    <a:pt x="1622" y="2365"/>
                    <a:pt x="2767" y="970"/>
                    <a:pt x="1825" y="231"/>
                  </a:cubicBezTo>
                  <a:cubicBezTo>
                    <a:pt x="1611" y="65"/>
                    <a:pt x="1401" y="0"/>
                    <a:pt x="1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"/>
            <p:cNvSpPr/>
            <p:nvPr/>
          </p:nvSpPr>
          <p:spPr>
            <a:xfrm>
              <a:off x="-3518227" y="1047662"/>
              <a:ext cx="147584" cy="126699"/>
            </a:xfrm>
            <a:custGeom>
              <a:avLst/>
              <a:gdLst/>
              <a:ahLst/>
              <a:cxnLst/>
              <a:rect l="l" t="t" r="r" b="b"/>
              <a:pathLst>
                <a:path w="2756" h="2366" extrusionOk="0">
                  <a:moveTo>
                    <a:pt x="1194" y="1"/>
                  </a:moveTo>
                  <a:cubicBezTo>
                    <a:pt x="517" y="1"/>
                    <a:pt x="1" y="768"/>
                    <a:pt x="1" y="768"/>
                  </a:cubicBezTo>
                  <a:lnTo>
                    <a:pt x="1611" y="2366"/>
                  </a:lnTo>
                  <a:cubicBezTo>
                    <a:pt x="1611" y="2366"/>
                    <a:pt x="2755" y="982"/>
                    <a:pt x="1813" y="231"/>
                  </a:cubicBezTo>
                  <a:cubicBezTo>
                    <a:pt x="1599" y="65"/>
                    <a:pt x="1390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"/>
            <p:cNvSpPr/>
            <p:nvPr/>
          </p:nvSpPr>
          <p:spPr>
            <a:xfrm>
              <a:off x="-3840651" y="815469"/>
              <a:ext cx="478951" cy="479594"/>
            </a:xfrm>
            <a:custGeom>
              <a:avLst/>
              <a:gdLst/>
              <a:ahLst/>
              <a:cxnLst/>
              <a:rect l="l" t="t" r="r" b="b"/>
              <a:pathLst>
                <a:path w="8944" h="8956" extrusionOk="0">
                  <a:moveTo>
                    <a:pt x="1288" y="0"/>
                  </a:moveTo>
                  <a:cubicBezTo>
                    <a:pt x="1288" y="0"/>
                    <a:pt x="0" y="1109"/>
                    <a:pt x="24" y="1264"/>
                  </a:cubicBezTo>
                  <a:cubicBezTo>
                    <a:pt x="48" y="1419"/>
                    <a:pt x="5366" y="8955"/>
                    <a:pt x="5366" y="8955"/>
                  </a:cubicBezTo>
                  <a:lnTo>
                    <a:pt x="8943" y="6368"/>
                  </a:lnTo>
                  <a:lnTo>
                    <a:pt x="12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"/>
            <p:cNvSpPr/>
            <p:nvPr/>
          </p:nvSpPr>
          <p:spPr>
            <a:xfrm>
              <a:off x="-3875780" y="788640"/>
              <a:ext cx="411264" cy="566398"/>
            </a:xfrm>
            <a:custGeom>
              <a:avLst/>
              <a:gdLst/>
              <a:ahLst/>
              <a:cxnLst/>
              <a:rect l="l" t="t" r="r" b="b"/>
              <a:pathLst>
                <a:path w="7680" h="10577" extrusionOk="0">
                  <a:moveTo>
                    <a:pt x="370" y="1"/>
                  </a:moveTo>
                  <a:lnTo>
                    <a:pt x="1" y="2123"/>
                  </a:lnTo>
                  <a:lnTo>
                    <a:pt x="4114" y="10577"/>
                  </a:lnTo>
                  <a:lnTo>
                    <a:pt x="7680" y="957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"/>
            <p:cNvSpPr/>
            <p:nvPr/>
          </p:nvSpPr>
          <p:spPr>
            <a:xfrm>
              <a:off x="-3290907" y="1673393"/>
              <a:ext cx="102120" cy="120327"/>
            </a:xfrm>
            <a:custGeom>
              <a:avLst/>
              <a:gdLst/>
              <a:ahLst/>
              <a:cxnLst/>
              <a:rect l="l" t="t" r="r" b="b"/>
              <a:pathLst>
                <a:path w="1907" h="2247" extrusionOk="0">
                  <a:moveTo>
                    <a:pt x="156" y="1"/>
                  </a:moveTo>
                  <a:cubicBezTo>
                    <a:pt x="59" y="1"/>
                    <a:pt x="1" y="5"/>
                    <a:pt x="1" y="5"/>
                  </a:cubicBezTo>
                  <a:lnTo>
                    <a:pt x="370" y="2247"/>
                  </a:lnTo>
                  <a:cubicBezTo>
                    <a:pt x="370" y="2247"/>
                    <a:pt x="373" y="2247"/>
                    <a:pt x="377" y="2247"/>
                  </a:cubicBezTo>
                  <a:cubicBezTo>
                    <a:pt x="485" y="2247"/>
                    <a:pt x="1906" y="2225"/>
                    <a:pt x="1849" y="1066"/>
                  </a:cubicBezTo>
                  <a:cubicBezTo>
                    <a:pt x="1810" y="89"/>
                    <a:pt x="593" y="1"/>
                    <a:pt x="1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"/>
            <p:cNvSpPr/>
            <p:nvPr/>
          </p:nvSpPr>
          <p:spPr>
            <a:xfrm>
              <a:off x="-3311309" y="1520722"/>
              <a:ext cx="102120" cy="120380"/>
            </a:xfrm>
            <a:custGeom>
              <a:avLst/>
              <a:gdLst/>
              <a:ahLst/>
              <a:cxnLst/>
              <a:rect l="l" t="t" r="r" b="b"/>
              <a:pathLst>
                <a:path w="1907" h="2248" extrusionOk="0">
                  <a:moveTo>
                    <a:pt x="174" y="1"/>
                  </a:moveTo>
                  <a:cubicBezTo>
                    <a:pt x="67" y="1"/>
                    <a:pt x="0" y="6"/>
                    <a:pt x="0" y="6"/>
                  </a:cubicBezTo>
                  <a:lnTo>
                    <a:pt x="370" y="2248"/>
                  </a:lnTo>
                  <a:cubicBezTo>
                    <a:pt x="370" y="2248"/>
                    <a:pt x="372" y="2248"/>
                    <a:pt x="376" y="2248"/>
                  </a:cubicBezTo>
                  <a:cubicBezTo>
                    <a:pt x="485" y="2248"/>
                    <a:pt x="1906" y="2226"/>
                    <a:pt x="1860" y="1067"/>
                  </a:cubicBezTo>
                  <a:cubicBezTo>
                    <a:pt x="1812" y="94"/>
                    <a:pt x="627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"/>
            <p:cNvSpPr/>
            <p:nvPr/>
          </p:nvSpPr>
          <p:spPr>
            <a:xfrm>
              <a:off x="-3323465" y="1382831"/>
              <a:ext cx="101424" cy="119738"/>
            </a:xfrm>
            <a:custGeom>
              <a:avLst/>
              <a:gdLst/>
              <a:ahLst/>
              <a:cxnLst/>
              <a:rect l="l" t="t" r="r" b="b"/>
              <a:pathLst>
                <a:path w="1894" h="2236" extrusionOk="0">
                  <a:moveTo>
                    <a:pt x="175" y="0"/>
                  </a:moveTo>
                  <a:cubicBezTo>
                    <a:pt x="67" y="0"/>
                    <a:pt x="1" y="6"/>
                    <a:pt x="1" y="6"/>
                  </a:cubicBezTo>
                  <a:lnTo>
                    <a:pt x="358" y="2235"/>
                  </a:lnTo>
                  <a:cubicBezTo>
                    <a:pt x="358" y="2235"/>
                    <a:pt x="363" y="2236"/>
                    <a:pt x="372" y="2236"/>
                  </a:cubicBezTo>
                  <a:cubicBezTo>
                    <a:pt x="526" y="2236"/>
                    <a:pt x="1894" y="2204"/>
                    <a:pt x="1849" y="1067"/>
                  </a:cubicBezTo>
                  <a:cubicBezTo>
                    <a:pt x="1810" y="94"/>
                    <a:pt x="62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"/>
            <p:cNvSpPr/>
            <p:nvPr/>
          </p:nvSpPr>
          <p:spPr>
            <a:xfrm>
              <a:off x="-3492683" y="1335868"/>
              <a:ext cx="266358" cy="548888"/>
            </a:xfrm>
            <a:custGeom>
              <a:avLst/>
              <a:gdLst/>
              <a:ahLst/>
              <a:cxnLst/>
              <a:rect l="l" t="t" r="r" b="b"/>
              <a:pathLst>
                <a:path w="4974" h="10250" extrusionOk="0">
                  <a:moveTo>
                    <a:pt x="4186" y="0"/>
                  </a:moveTo>
                  <a:lnTo>
                    <a:pt x="1" y="1431"/>
                  </a:lnTo>
                  <a:cubicBezTo>
                    <a:pt x="1" y="1431"/>
                    <a:pt x="3089" y="10124"/>
                    <a:pt x="3208" y="10231"/>
                  </a:cubicBezTo>
                  <a:cubicBezTo>
                    <a:pt x="3221" y="10243"/>
                    <a:pt x="3255" y="10249"/>
                    <a:pt x="3304" y="10249"/>
                  </a:cubicBezTo>
                  <a:cubicBezTo>
                    <a:pt x="3680" y="10249"/>
                    <a:pt x="4973" y="9933"/>
                    <a:pt x="4973" y="9933"/>
                  </a:cubicBezTo>
                  <a:lnTo>
                    <a:pt x="4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"/>
            <p:cNvSpPr/>
            <p:nvPr/>
          </p:nvSpPr>
          <p:spPr>
            <a:xfrm>
              <a:off x="-3529044" y="1330727"/>
              <a:ext cx="254148" cy="636656"/>
            </a:xfrm>
            <a:custGeom>
              <a:avLst/>
              <a:gdLst/>
              <a:ahLst/>
              <a:cxnLst/>
              <a:rect l="l" t="t" r="r" b="b"/>
              <a:pathLst>
                <a:path w="4746" h="11889" extrusionOk="0">
                  <a:moveTo>
                    <a:pt x="1515" y="1"/>
                  </a:moveTo>
                  <a:lnTo>
                    <a:pt x="0" y="1789"/>
                  </a:lnTo>
                  <a:lnTo>
                    <a:pt x="2671" y="11185"/>
                  </a:lnTo>
                  <a:lnTo>
                    <a:pt x="4746" y="11889"/>
                  </a:lnTo>
                  <a:lnTo>
                    <a:pt x="4746" y="11889"/>
                  </a:lnTo>
                  <a:lnTo>
                    <a:pt x="15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"/>
            <p:cNvSpPr/>
            <p:nvPr/>
          </p:nvSpPr>
          <p:spPr>
            <a:xfrm>
              <a:off x="-4056458" y="1022761"/>
              <a:ext cx="1095740" cy="648705"/>
            </a:xfrm>
            <a:custGeom>
              <a:avLst/>
              <a:gdLst/>
              <a:ahLst/>
              <a:cxnLst/>
              <a:rect l="l" t="t" r="r" b="b"/>
              <a:pathLst>
                <a:path w="20462" h="12114" extrusionOk="0">
                  <a:moveTo>
                    <a:pt x="17176" y="1"/>
                  </a:moveTo>
                  <a:cubicBezTo>
                    <a:pt x="16702" y="1"/>
                    <a:pt x="16275" y="66"/>
                    <a:pt x="15990" y="219"/>
                  </a:cubicBezTo>
                  <a:cubicBezTo>
                    <a:pt x="15298" y="589"/>
                    <a:pt x="596" y="8900"/>
                    <a:pt x="298" y="9615"/>
                  </a:cubicBezTo>
                  <a:cubicBezTo>
                    <a:pt x="0" y="10331"/>
                    <a:pt x="787" y="11857"/>
                    <a:pt x="1359" y="12107"/>
                  </a:cubicBezTo>
                  <a:cubicBezTo>
                    <a:pt x="1369" y="12111"/>
                    <a:pt x="1382" y="12113"/>
                    <a:pt x="1399" y="12113"/>
                  </a:cubicBezTo>
                  <a:cubicBezTo>
                    <a:pt x="2431" y="12113"/>
                    <a:pt x="17567" y="5053"/>
                    <a:pt x="18482" y="4619"/>
                  </a:cubicBezTo>
                  <a:cubicBezTo>
                    <a:pt x="19519" y="4130"/>
                    <a:pt x="20461" y="1602"/>
                    <a:pt x="20104" y="911"/>
                  </a:cubicBezTo>
                  <a:cubicBezTo>
                    <a:pt x="19848" y="416"/>
                    <a:pt x="18366" y="1"/>
                    <a:pt x="17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"/>
            <p:cNvSpPr/>
            <p:nvPr/>
          </p:nvSpPr>
          <p:spPr>
            <a:xfrm>
              <a:off x="-3184878" y="1059764"/>
              <a:ext cx="149458" cy="184855"/>
            </a:xfrm>
            <a:custGeom>
              <a:avLst/>
              <a:gdLst/>
              <a:ahLst/>
              <a:cxnLst/>
              <a:rect l="l" t="t" r="r" b="b"/>
              <a:pathLst>
                <a:path w="2791" h="3452" extrusionOk="0">
                  <a:moveTo>
                    <a:pt x="261" y="0"/>
                  </a:moveTo>
                  <a:cubicBezTo>
                    <a:pt x="174" y="0"/>
                    <a:pt x="87" y="6"/>
                    <a:pt x="0" y="17"/>
                  </a:cubicBezTo>
                  <a:lnTo>
                    <a:pt x="107" y="244"/>
                  </a:lnTo>
                  <a:cubicBezTo>
                    <a:pt x="107" y="244"/>
                    <a:pt x="966" y="422"/>
                    <a:pt x="1491" y="1424"/>
                  </a:cubicBezTo>
                  <a:cubicBezTo>
                    <a:pt x="2003" y="2426"/>
                    <a:pt x="1598" y="3117"/>
                    <a:pt x="1598" y="3117"/>
                  </a:cubicBezTo>
                  <a:lnTo>
                    <a:pt x="1777" y="3451"/>
                  </a:lnTo>
                  <a:cubicBezTo>
                    <a:pt x="1777" y="3451"/>
                    <a:pt x="2790" y="2354"/>
                    <a:pt x="2075" y="1066"/>
                  </a:cubicBezTo>
                  <a:cubicBezTo>
                    <a:pt x="1701" y="404"/>
                    <a:pt x="1002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"/>
            <p:cNvSpPr/>
            <p:nvPr/>
          </p:nvSpPr>
          <p:spPr>
            <a:xfrm>
              <a:off x="-3796580" y="1152620"/>
              <a:ext cx="614272" cy="328851"/>
            </a:xfrm>
            <a:custGeom>
              <a:avLst/>
              <a:gdLst/>
              <a:ahLst/>
              <a:cxnLst/>
              <a:rect l="l" t="t" r="r" b="b"/>
              <a:pathLst>
                <a:path w="11471" h="6141" extrusionOk="0">
                  <a:moveTo>
                    <a:pt x="11244" y="0"/>
                  </a:moveTo>
                  <a:lnTo>
                    <a:pt x="0" y="5771"/>
                  </a:lnTo>
                  <a:lnTo>
                    <a:pt x="251" y="6141"/>
                  </a:lnTo>
                  <a:lnTo>
                    <a:pt x="11471" y="394"/>
                  </a:lnTo>
                  <a:lnTo>
                    <a:pt x="112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"/>
            <p:cNvSpPr/>
            <p:nvPr/>
          </p:nvSpPr>
          <p:spPr>
            <a:xfrm>
              <a:off x="-4155900" y="1644369"/>
              <a:ext cx="84448" cy="45303"/>
            </a:xfrm>
            <a:custGeom>
              <a:avLst/>
              <a:gdLst/>
              <a:ahLst/>
              <a:cxnLst/>
              <a:rect l="l" t="t" r="r" b="b"/>
              <a:pathLst>
                <a:path w="1577" h="846" extrusionOk="0">
                  <a:moveTo>
                    <a:pt x="1150" y="1"/>
                  </a:moveTo>
                  <a:cubicBezTo>
                    <a:pt x="1114" y="1"/>
                    <a:pt x="1075" y="7"/>
                    <a:pt x="1034" y="22"/>
                  </a:cubicBezTo>
                  <a:cubicBezTo>
                    <a:pt x="1022" y="22"/>
                    <a:pt x="772" y="106"/>
                    <a:pt x="319" y="273"/>
                  </a:cubicBezTo>
                  <a:cubicBezTo>
                    <a:pt x="1" y="367"/>
                    <a:pt x="79" y="845"/>
                    <a:pt x="402" y="845"/>
                  </a:cubicBezTo>
                  <a:cubicBezTo>
                    <a:pt x="406" y="845"/>
                    <a:pt x="410" y="845"/>
                    <a:pt x="414" y="845"/>
                  </a:cubicBezTo>
                  <a:cubicBezTo>
                    <a:pt x="450" y="845"/>
                    <a:pt x="486" y="845"/>
                    <a:pt x="522" y="833"/>
                  </a:cubicBezTo>
                  <a:cubicBezTo>
                    <a:pt x="963" y="666"/>
                    <a:pt x="1213" y="595"/>
                    <a:pt x="1213" y="595"/>
                  </a:cubicBezTo>
                  <a:cubicBezTo>
                    <a:pt x="1576" y="499"/>
                    <a:pt x="1461" y="1"/>
                    <a:pt x="1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"/>
            <p:cNvSpPr/>
            <p:nvPr/>
          </p:nvSpPr>
          <p:spPr>
            <a:xfrm>
              <a:off x="-5993736" y="1685817"/>
              <a:ext cx="1808009" cy="1723989"/>
            </a:xfrm>
            <a:custGeom>
              <a:avLst/>
              <a:gdLst/>
              <a:ahLst/>
              <a:cxnLst/>
              <a:rect l="l" t="t" r="r" b="b"/>
              <a:pathLst>
                <a:path w="33763" h="32194" extrusionOk="0">
                  <a:moveTo>
                    <a:pt x="33337" y="0"/>
                  </a:moveTo>
                  <a:cubicBezTo>
                    <a:pt x="33301" y="0"/>
                    <a:pt x="33261" y="7"/>
                    <a:pt x="33220" y="23"/>
                  </a:cubicBezTo>
                  <a:cubicBezTo>
                    <a:pt x="32755" y="214"/>
                    <a:pt x="32290" y="405"/>
                    <a:pt x="31801" y="608"/>
                  </a:cubicBezTo>
                  <a:cubicBezTo>
                    <a:pt x="31503" y="739"/>
                    <a:pt x="31598" y="1180"/>
                    <a:pt x="31920" y="1180"/>
                  </a:cubicBezTo>
                  <a:lnTo>
                    <a:pt x="31920" y="1192"/>
                  </a:lnTo>
                  <a:cubicBezTo>
                    <a:pt x="31956" y="1192"/>
                    <a:pt x="32004" y="1180"/>
                    <a:pt x="32040" y="1156"/>
                  </a:cubicBezTo>
                  <a:cubicBezTo>
                    <a:pt x="32516" y="953"/>
                    <a:pt x="32993" y="763"/>
                    <a:pt x="33435" y="584"/>
                  </a:cubicBezTo>
                  <a:cubicBezTo>
                    <a:pt x="33763" y="457"/>
                    <a:pt x="33630" y="0"/>
                    <a:pt x="33337" y="0"/>
                  </a:cubicBezTo>
                  <a:close/>
                  <a:moveTo>
                    <a:pt x="30550" y="1196"/>
                  </a:moveTo>
                  <a:cubicBezTo>
                    <a:pt x="30509" y="1196"/>
                    <a:pt x="30464" y="1206"/>
                    <a:pt x="30418" y="1228"/>
                  </a:cubicBezTo>
                  <a:cubicBezTo>
                    <a:pt x="29953" y="1430"/>
                    <a:pt x="29500" y="1657"/>
                    <a:pt x="29035" y="1884"/>
                  </a:cubicBezTo>
                  <a:cubicBezTo>
                    <a:pt x="28749" y="2015"/>
                    <a:pt x="28844" y="2444"/>
                    <a:pt x="29166" y="2444"/>
                  </a:cubicBezTo>
                  <a:lnTo>
                    <a:pt x="29166" y="2456"/>
                  </a:lnTo>
                  <a:cubicBezTo>
                    <a:pt x="29202" y="2456"/>
                    <a:pt x="29249" y="2444"/>
                    <a:pt x="29297" y="2420"/>
                  </a:cubicBezTo>
                  <a:cubicBezTo>
                    <a:pt x="29750" y="2194"/>
                    <a:pt x="30215" y="1979"/>
                    <a:pt x="30656" y="1776"/>
                  </a:cubicBezTo>
                  <a:cubicBezTo>
                    <a:pt x="30978" y="1631"/>
                    <a:pt x="30830" y="1196"/>
                    <a:pt x="30550" y="1196"/>
                  </a:cubicBezTo>
                  <a:close/>
                  <a:moveTo>
                    <a:pt x="27805" y="2527"/>
                  </a:moveTo>
                  <a:cubicBezTo>
                    <a:pt x="27760" y="2527"/>
                    <a:pt x="27713" y="2538"/>
                    <a:pt x="27663" y="2563"/>
                  </a:cubicBezTo>
                  <a:cubicBezTo>
                    <a:pt x="27210" y="2790"/>
                    <a:pt x="26769" y="3028"/>
                    <a:pt x="26316" y="3279"/>
                  </a:cubicBezTo>
                  <a:cubicBezTo>
                    <a:pt x="26046" y="3420"/>
                    <a:pt x="26146" y="3827"/>
                    <a:pt x="26458" y="3827"/>
                  </a:cubicBezTo>
                  <a:cubicBezTo>
                    <a:pt x="26462" y="3827"/>
                    <a:pt x="26467" y="3827"/>
                    <a:pt x="26471" y="3827"/>
                  </a:cubicBezTo>
                  <a:lnTo>
                    <a:pt x="26471" y="3827"/>
                  </a:lnTo>
                  <a:lnTo>
                    <a:pt x="26459" y="3839"/>
                  </a:lnTo>
                  <a:cubicBezTo>
                    <a:pt x="26507" y="3839"/>
                    <a:pt x="26555" y="3815"/>
                    <a:pt x="26590" y="3791"/>
                  </a:cubicBezTo>
                  <a:cubicBezTo>
                    <a:pt x="27043" y="3553"/>
                    <a:pt x="27485" y="3314"/>
                    <a:pt x="27938" y="3088"/>
                  </a:cubicBezTo>
                  <a:cubicBezTo>
                    <a:pt x="28234" y="2934"/>
                    <a:pt x="28075" y="2527"/>
                    <a:pt x="27805" y="2527"/>
                  </a:cubicBezTo>
                  <a:close/>
                  <a:moveTo>
                    <a:pt x="25164" y="3971"/>
                  </a:moveTo>
                  <a:cubicBezTo>
                    <a:pt x="25114" y="3971"/>
                    <a:pt x="25060" y="3985"/>
                    <a:pt x="25004" y="4018"/>
                  </a:cubicBezTo>
                  <a:cubicBezTo>
                    <a:pt x="24563" y="4268"/>
                    <a:pt x="24122" y="4519"/>
                    <a:pt x="23693" y="4781"/>
                  </a:cubicBezTo>
                  <a:cubicBezTo>
                    <a:pt x="23431" y="4936"/>
                    <a:pt x="23538" y="5330"/>
                    <a:pt x="23836" y="5341"/>
                  </a:cubicBezTo>
                  <a:cubicBezTo>
                    <a:pt x="23896" y="5341"/>
                    <a:pt x="23943" y="5330"/>
                    <a:pt x="24003" y="5294"/>
                  </a:cubicBezTo>
                  <a:cubicBezTo>
                    <a:pt x="24432" y="5043"/>
                    <a:pt x="24861" y="4781"/>
                    <a:pt x="25303" y="4531"/>
                  </a:cubicBezTo>
                  <a:cubicBezTo>
                    <a:pt x="25593" y="4360"/>
                    <a:pt x="25429" y="3971"/>
                    <a:pt x="25164" y="3971"/>
                  </a:cubicBezTo>
                  <a:close/>
                  <a:moveTo>
                    <a:pt x="22560" y="5520"/>
                  </a:moveTo>
                  <a:cubicBezTo>
                    <a:pt x="22503" y="5520"/>
                    <a:pt x="22442" y="5538"/>
                    <a:pt x="22381" y="5580"/>
                  </a:cubicBezTo>
                  <a:cubicBezTo>
                    <a:pt x="21964" y="5854"/>
                    <a:pt x="21523" y="6128"/>
                    <a:pt x="21105" y="6415"/>
                  </a:cubicBezTo>
                  <a:cubicBezTo>
                    <a:pt x="20855" y="6570"/>
                    <a:pt x="20974" y="6963"/>
                    <a:pt x="21272" y="6963"/>
                  </a:cubicBezTo>
                  <a:cubicBezTo>
                    <a:pt x="21332" y="6963"/>
                    <a:pt x="21392" y="6939"/>
                    <a:pt x="21439" y="6903"/>
                  </a:cubicBezTo>
                  <a:cubicBezTo>
                    <a:pt x="21857" y="6629"/>
                    <a:pt x="22286" y="6355"/>
                    <a:pt x="22703" y="6081"/>
                  </a:cubicBezTo>
                  <a:cubicBezTo>
                    <a:pt x="23008" y="5914"/>
                    <a:pt x="22827" y="5520"/>
                    <a:pt x="22560" y="5520"/>
                  </a:cubicBezTo>
                  <a:close/>
                  <a:moveTo>
                    <a:pt x="20026" y="7203"/>
                  </a:moveTo>
                  <a:cubicBezTo>
                    <a:pt x="19970" y="7203"/>
                    <a:pt x="19912" y="7220"/>
                    <a:pt x="19853" y="7261"/>
                  </a:cubicBezTo>
                  <a:cubicBezTo>
                    <a:pt x="19436" y="7559"/>
                    <a:pt x="19019" y="7857"/>
                    <a:pt x="18613" y="8155"/>
                  </a:cubicBezTo>
                  <a:cubicBezTo>
                    <a:pt x="18376" y="8321"/>
                    <a:pt x="18492" y="8687"/>
                    <a:pt x="18786" y="8692"/>
                  </a:cubicBezTo>
                  <a:lnTo>
                    <a:pt x="18786" y="8692"/>
                  </a:lnTo>
                  <a:cubicBezTo>
                    <a:pt x="18855" y="8691"/>
                    <a:pt x="18913" y="8667"/>
                    <a:pt x="18959" y="8632"/>
                  </a:cubicBezTo>
                  <a:cubicBezTo>
                    <a:pt x="19364" y="8334"/>
                    <a:pt x="19782" y="8036"/>
                    <a:pt x="20187" y="7750"/>
                  </a:cubicBezTo>
                  <a:cubicBezTo>
                    <a:pt x="20461" y="7564"/>
                    <a:pt x="20278" y="7203"/>
                    <a:pt x="20026" y="7203"/>
                  </a:cubicBezTo>
                  <a:close/>
                  <a:moveTo>
                    <a:pt x="18786" y="8692"/>
                  </a:moveTo>
                  <a:cubicBezTo>
                    <a:pt x="18784" y="8692"/>
                    <a:pt x="18782" y="8692"/>
                    <a:pt x="18780" y="8692"/>
                  </a:cubicBezTo>
                  <a:lnTo>
                    <a:pt x="18792" y="8692"/>
                  </a:lnTo>
                  <a:cubicBezTo>
                    <a:pt x="18790" y="8692"/>
                    <a:pt x="18788" y="8692"/>
                    <a:pt x="18786" y="8692"/>
                  </a:cubicBezTo>
                  <a:close/>
                  <a:moveTo>
                    <a:pt x="17581" y="9003"/>
                  </a:moveTo>
                  <a:cubicBezTo>
                    <a:pt x="17522" y="9003"/>
                    <a:pt x="17459" y="9024"/>
                    <a:pt x="17397" y="9074"/>
                  </a:cubicBezTo>
                  <a:cubicBezTo>
                    <a:pt x="16992" y="9372"/>
                    <a:pt x="16586" y="9694"/>
                    <a:pt x="16205" y="10016"/>
                  </a:cubicBezTo>
                  <a:cubicBezTo>
                    <a:pt x="15978" y="10183"/>
                    <a:pt x="16109" y="10540"/>
                    <a:pt x="16384" y="10540"/>
                  </a:cubicBezTo>
                  <a:lnTo>
                    <a:pt x="16384" y="10552"/>
                  </a:lnTo>
                  <a:cubicBezTo>
                    <a:pt x="16455" y="10540"/>
                    <a:pt x="16515" y="10516"/>
                    <a:pt x="16574" y="10481"/>
                  </a:cubicBezTo>
                  <a:cubicBezTo>
                    <a:pt x="16956" y="10159"/>
                    <a:pt x="17361" y="9849"/>
                    <a:pt x="17755" y="9539"/>
                  </a:cubicBezTo>
                  <a:cubicBezTo>
                    <a:pt x="18003" y="9347"/>
                    <a:pt x="17823" y="9003"/>
                    <a:pt x="17581" y="9003"/>
                  </a:cubicBezTo>
                  <a:close/>
                  <a:moveTo>
                    <a:pt x="15170" y="10914"/>
                  </a:moveTo>
                  <a:cubicBezTo>
                    <a:pt x="15118" y="10914"/>
                    <a:pt x="15067" y="10934"/>
                    <a:pt x="15024" y="10981"/>
                  </a:cubicBezTo>
                  <a:cubicBezTo>
                    <a:pt x="14643" y="11315"/>
                    <a:pt x="14261" y="11649"/>
                    <a:pt x="13880" y="11983"/>
                  </a:cubicBezTo>
                  <a:cubicBezTo>
                    <a:pt x="13678" y="12173"/>
                    <a:pt x="13806" y="12503"/>
                    <a:pt x="14077" y="12508"/>
                  </a:cubicBezTo>
                  <a:lnTo>
                    <a:pt x="14077" y="12508"/>
                  </a:lnTo>
                  <a:cubicBezTo>
                    <a:pt x="14157" y="12506"/>
                    <a:pt x="14227" y="12482"/>
                    <a:pt x="14285" y="12424"/>
                  </a:cubicBezTo>
                  <a:cubicBezTo>
                    <a:pt x="14655" y="12090"/>
                    <a:pt x="15036" y="11756"/>
                    <a:pt x="15418" y="11435"/>
                  </a:cubicBezTo>
                  <a:cubicBezTo>
                    <a:pt x="15640" y="11280"/>
                    <a:pt x="15392" y="10914"/>
                    <a:pt x="15170" y="10914"/>
                  </a:cubicBezTo>
                  <a:close/>
                  <a:moveTo>
                    <a:pt x="14077" y="12508"/>
                  </a:moveTo>
                  <a:cubicBezTo>
                    <a:pt x="14075" y="12508"/>
                    <a:pt x="14072" y="12508"/>
                    <a:pt x="14070" y="12508"/>
                  </a:cubicBezTo>
                  <a:lnTo>
                    <a:pt x="14082" y="12508"/>
                  </a:lnTo>
                  <a:cubicBezTo>
                    <a:pt x="14080" y="12508"/>
                    <a:pt x="14079" y="12508"/>
                    <a:pt x="14077" y="12508"/>
                  </a:cubicBezTo>
                  <a:close/>
                  <a:moveTo>
                    <a:pt x="12959" y="12934"/>
                  </a:moveTo>
                  <a:cubicBezTo>
                    <a:pt x="12892" y="12934"/>
                    <a:pt x="12822" y="12959"/>
                    <a:pt x="12759" y="13020"/>
                  </a:cubicBezTo>
                  <a:cubicBezTo>
                    <a:pt x="12389" y="13378"/>
                    <a:pt x="12019" y="13724"/>
                    <a:pt x="11662" y="14082"/>
                  </a:cubicBezTo>
                  <a:cubicBezTo>
                    <a:pt x="11554" y="14201"/>
                    <a:pt x="11554" y="14392"/>
                    <a:pt x="11662" y="14511"/>
                  </a:cubicBezTo>
                  <a:cubicBezTo>
                    <a:pt x="11721" y="14559"/>
                    <a:pt x="11793" y="14594"/>
                    <a:pt x="11876" y="14594"/>
                  </a:cubicBezTo>
                  <a:cubicBezTo>
                    <a:pt x="11960" y="14594"/>
                    <a:pt x="12031" y="14559"/>
                    <a:pt x="12091" y="14499"/>
                  </a:cubicBezTo>
                  <a:cubicBezTo>
                    <a:pt x="12437" y="14153"/>
                    <a:pt x="12806" y="13807"/>
                    <a:pt x="13164" y="13462"/>
                  </a:cubicBezTo>
                  <a:cubicBezTo>
                    <a:pt x="13396" y="13248"/>
                    <a:pt x="13195" y="12934"/>
                    <a:pt x="12959" y="12934"/>
                  </a:cubicBezTo>
                  <a:close/>
                  <a:moveTo>
                    <a:pt x="10816" y="15076"/>
                  </a:moveTo>
                  <a:cubicBezTo>
                    <a:pt x="10743" y="15076"/>
                    <a:pt x="10667" y="15106"/>
                    <a:pt x="10600" y="15179"/>
                  </a:cubicBezTo>
                  <a:cubicBezTo>
                    <a:pt x="10255" y="15548"/>
                    <a:pt x="9909" y="15918"/>
                    <a:pt x="9575" y="16288"/>
                  </a:cubicBezTo>
                  <a:cubicBezTo>
                    <a:pt x="9396" y="16478"/>
                    <a:pt x="9527" y="16788"/>
                    <a:pt x="9790" y="16788"/>
                  </a:cubicBezTo>
                  <a:cubicBezTo>
                    <a:pt x="9873" y="16788"/>
                    <a:pt x="9957" y="16753"/>
                    <a:pt x="10016" y="16693"/>
                  </a:cubicBezTo>
                  <a:cubicBezTo>
                    <a:pt x="10350" y="16323"/>
                    <a:pt x="10696" y="15954"/>
                    <a:pt x="11042" y="15584"/>
                  </a:cubicBezTo>
                  <a:cubicBezTo>
                    <a:pt x="11240" y="15368"/>
                    <a:pt x="11043" y="15076"/>
                    <a:pt x="10816" y="15076"/>
                  </a:cubicBezTo>
                  <a:close/>
                  <a:moveTo>
                    <a:pt x="8792" y="17331"/>
                  </a:moveTo>
                  <a:cubicBezTo>
                    <a:pt x="8716" y="17331"/>
                    <a:pt x="8638" y="17364"/>
                    <a:pt x="8573" y="17444"/>
                  </a:cubicBezTo>
                  <a:cubicBezTo>
                    <a:pt x="8240" y="17826"/>
                    <a:pt x="7918" y="18219"/>
                    <a:pt x="7596" y="18613"/>
                  </a:cubicBezTo>
                  <a:cubicBezTo>
                    <a:pt x="7500" y="18744"/>
                    <a:pt x="7512" y="18935"/>
                    <a:pt x="7643" y="19030"/>
                  </a:cubicBezTo>
                  <a:cubicBezTo>
                    <a:pt x="7703" y="19078"/>
                    <a:pt x="7763" y="19102"/>
                    <a:pt x="7834" y="19102"/>
                  </a:cubicBezTo>
                  <a:cubicBezTo>
                    <a:pt x="7918" y="19102"/>
                    <a:pt x="8013" y="19066"/>
                    <a:pt x="8061" y="18994"/>
                  </a:cubicBezTo>
                  <a:cubicBezTo>
                    <a:pt x="8383" y="18601"/>
                    <a:pt x="8705" y="18207"/>
                    <a:pt x="9027" y="17826"/>
                  </a:cubicBezTo>
                  <a:cubicBezTo>
                    <a:pt x="9212" y="17605"/>
                    <a:pt x="9011" y="17331"/>
                    <a:pt x="8792" y="17331"/>
                  </a:cubicBezTo>
                  <a:close/>
                  <a:moveTo>
                    <a:pt x="6902" y="19680"/>
                  </a:moveTo>
                  <a:cubicBezTo>
                    <a:pt x="6816" y="19680"/>
                    <a:pt x="6729" y="19720"/>
                    <a:pt x="6666" y="19817"/>
                  </a:cubicBezTo>
                  <a:cubicBezTo>
                    <a:pt x="6368" y="20222"/>
                    <a:pt x="6069" y="20640"/>
                    <a:pt x="5771" y="21057"/>
                  </a:cubicBezTo>
                  <a:cubicBezTo>
                    <a:pt x="5676" y="21188"/>
                    <a:pt x="5712" y="21367"/>
                    <a:pt x="5843" y="21462"/>
                  </a:cubicBezTo>
                  <a:cubicBezTo>
                    <a:pt x="5891" y="21498"/>
                    <a:pt x="5950" y="21522"/>
                    <a:pt x="6010" y="21522"/>
                  </a:cubicBezTo>
                  <a:cubicBezTo>
                    <a:pt x="6105" y="21522"/>
                    <a:pt x="6201" y="21474"/>
                    <a:pt x="6260" y="21391"/>
                  </a:cubicBezTo>
                  <a:cubicBezTo>
                    <a:pt x="6546" y="20986"/>
                    <a:pt x="6844" y="20580"/>
                    <a:pt x="7143" y="20175"/>
                  </a:cubicBezTo>
                  <a:cubicBezTo>
                    <a:pt x="7340" y="19943"/>
                    <a:pt x="7123" y="19680"/>
                    <a:pt x="6902" y="19680"/>
                  </a:cubicBezTo>
                  <a:close/>
                  <a:moveTo>
                    <a:pt x="5147" y="22176"/>
                  </a:moveTo>
                  <a:cubicBezTo>
                    <a:pt x="5061" y="22176"/>
                    <a:pt x="4975" y="22215"/>
                    <a:pt x="4913" y="22309"/>
                  </a:cubicBezTo>
                  <a:cubicBezTo>
                    <a:pt x="4627" y="22738"/>
                    <a:pt x="4352" y="23168"/>
                    <a:pt x="4090" y="23597"/>
                  </a:cubicBezTo>
                  <a:cubicBezTo>
                    <a:pt x="3971" y="23788"/>
                    <a:pt x="4114" y="24050"/>
                    <a:pt x="4340" y="24050"/>
                  </a:cubicBezTo>
                  <a:cubicBezTo>
                    <a:pt x="4448" y="24050"/>
                    <a:pt x="4543" y="24002"/>
                    <a:pt x="4603" y="23907"/>
                  </a:cubicBezTo>
                  <a:cubicBezTo>
                    <a:pt x="4853" y="23490"/>
                    <a:pt x="5127" y="23060"/>
                    <a:pt x="5414" y="22643"/>
                  </a:cubicBezTo>
                  <a:cubicBezTo>
                    <a:pt x="5557" y="22407"/>
                    <a:pt x="5354" y="22176"/>
                    <a:pt x="5147" y="22176"/>
                  </a:cubicBezTo>
                  <a:close/>
                  <a:moveTo>
                    <a:pt x="3561" y="24755"/>
                  </a:moveTo>
                  <a:cubicBezTo>
                    <a:pt x="3468" y="24755"/>
                    <a:pt x="3375" y="24800"/>
                    <a:pt x="3315" y="24908"/>
                  </a:cubicBezTo>
                  <a:cubicBezTo>
                    <a:pt x="3065" y="25338"/>
                    <a:pt x="2814" y="25791"/>
                    <a:pt x="2576" y="26232"/>
                  </a:cubicBezTo>
                  <a:cubicBezTo>
                    <a:pt x="2492" y="26387"/>
                    <a:pt x="2552" y="26566"/>
                    <a:pt x="2695" y="26637"/>
                  </a:cubicBezTo>
                  <a:cubicBezTo>
                    <a:pt x="2743" y="26661"/>
                    <a:pt x="2790" y="26673"/>
                    <a:pt x="2838" y="26673"/>
                  </a:cubicBezTo>
                  <a:cubicBezTo>
                    <a:pt x="2945" y="26673"/>
                    <a:pt x="3041" y="26614"/>
                    <a:pt x="3100" y="26518"/>
                  </a:cubicBezTo>
                  <a:cubicBezTo>
                    <a:pt x="3339" y="26077"/>
                    <a:pt x="3577" y="25636"/>
                    <a:pt x="3828" y="25207"/>
                  </a:cubicBezTo>
                  <a:cubicBezTo>
                    <a:pt x="3967" y="24969"/>
                    <a:pt x="3764" y="24755"/>
                    <a:pt x="3561" y="24755"/>
                  </a:cubicBezTo>
                  <a:close/>
                  <a:moveTo>
                    <a:pt x="2133" y="27421"/>
                  </a:moveTo>
                  <a:cubicBezTo>
                    <a:pt x="2033" y="27421"/>
                    <a:pt x="1932" y="27471"/>
                    <a:pt x="1872" y="27591"/>
                  </a:cubicBezTo>
                  <a:cubicBezTo>
                    <a:pt x="1646" y="28044"/>
                    <a:pt x="1431" y="28510"/>
                    <a:pt x="1228" y="28975"/>
                  </a:cubicBezTo>
                  <a:cubicBezTo>
                    <a:pt x="1157" y="29118"/>
                    <a:pt x="1228" y="29296"/>
                    <a:pt x="1371" y="29368"/>
                  </a:cubicBezTo>
                  <a:cubicBezTo>
                    <a:pt x="1407" y="29380"/>
                    <a:pt x="1455" y="29392"/>
                    <a:pt x="1491" y="29392"/>
                  </a:cubicBezTo>
                  <a:cubicBezTo>
                    <a:pt x="1610" y="29392"/>
                    <a:pt x="1717" y="29320"/>
                    <a:pt x="1765" y="29213"/>
                  </a:cubicBezTo>
                  <a:cubicBezTo>
                    <a:pt x="1968" y="28760"/>
                    <a:pt x="2194" y="28307"/>
                    <a:pt x="2409" y="27854"/>
                  </a:cubicBezTo>
                  <a:cubicBezTo>
                    <a:pt x="2527" y="27616"/>
                    <a:pt x="2331" y="27421"/>
                    <a:pt x="2133" y="27421"/>
                  </a:cubicBezTo>
                  <a:close/>
                  <a:moveTo>
                    <a:pt x="883" y="30181"/>
                  </a:moveTo>
                  <a:cubicBezTo>
                    <a:pt x="777" y="30181"/>
                    <a:pt x="672" y="30237"/>
                    <a:pt x="620" y="30370"/>
                  </a:cubicBezTo>
                  <a:cubicBezTo>
                    <a:pt x="429" y="30835"/>
                    <a:pt x="239" y="31312"/>
                    <a:pt x="60" y="31789"/>
                  </a:cubicBezTo>
                  <a:cubicBezTo>
                    <a:pt x="0" y="31944"/>
                    <a:pt x="72" y="32111"/>
                    <a:pt x="227" y="32170"/>
                  </a:cubicBezTo>
                  <a:cubicBezTo>
                    <a:pt x="263" y="32182"/>
                    <a:pt x="298" y="32194"/>
                    <a:pt x="334" y="32194"/>
                  </a:cubicBezTo>
                  <a:cubicBezTo>
                    <a:pt x="465" y="32194"/>
                    <a:pt x="573" y="32111"/>
                    <a:pt x="620" y="32003"/>
                  </a:cubicBezTo>
                  <a:cubicBezTo>
                    <a:pt x="787" y="31526"/>
                    <a:pt x="978" y="31061"/>
                    <a:pt x="1169" y="30596"/>
                  </a:cubicBezTo>
                  <a:cubicBezTo>
                    <a:pt x="1268" y="30359"/>
                    <a:pt x="1073" y="30181"/>
                    <a:pt x="883" y="301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9" name="Google Shape;469;p1"/>
          <p:cNvSpPr txBox="1">
            <a:spLocks noGrp="1"/>
          </p:cNvSpPr>
          <p:nvPr>
            <p:ph type="ctrTitle"/>
          </p:nvPr>
        </p:nvSpPr>
        <p:spPr>
          <a:xfrm>
            <a:off x="8391600" y="4561800"/>
            <a:ext cx="7524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200"/>
              <a:t>황성민</a:t>
            </a:r>
            <a:endParaRPr sz="12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200"/>
              <a:t>이인준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9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14"/>
          <p:cNvSpPr txBox="1">
            <a:spLocks noGrp="1"/>
          </p:cNvSpPr>
          <p:nvPr>
            <p:ph type="title"/>
          </p:nvPr>
        </p:nvSpPr>
        <p:spPr>
          <a:xfrm>
            <a:off x="1633325" y="27264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개발 결과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60" name="Google Shape;760;p14"/>
          <p:cNvSpPr txBox="1">
            <a:spLocks noGrp="1"/>
          </p:cNvSpPr>
          <p:nvPr>
            <p:ph type="title" idx="2"/>
          </p:nvPr>
        </p:nvSpPr>
        <p:spPr>
          <a:xfrm>
            <a:off x="359750" y="27264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61" name="Google Shape;761;p14"/>
          <p:cNvSpPr/>
          <p:nvPr/>
        </p:nvSpPr>
        <p:spPr>
          <a:xfrm rot="-10225510">
            <a:off x="2615350" y="-6098246"/>
            <a:ext cx="8738597" cy="8738651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14"/>
          <p:cNvSpPr/>
          <p:nvPr/>
        </p:nvSpPr>
        <p:spPr>
          <a:xfrm rot="-10225393">
            <a:off x="2809655" y="-5941113"/>
            <a:ext cx="8289407" cy="8289459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63" name="Google Shape;763;p14"/>
          <p:cNvGrpSpPr/>
          <p:nvPr/>
        </p:nvGrpSpPr>
        <p:grpSpPr>
          <a:xfrm rot="-10225591">
            <a:off x="3204568" y="-5553691"/>
            <a:ext cx="7560142" cy="7560142"/>
            <a:chOff x="-8385654" y="2991527"/>
            <a:chExt cx="7497589" cy="7497589"/>
          </a:xfrm>
        </p:grpSpPr>
        <p:sp>
          <p:nvSpPr>
            <p:cNvPr id="764" name="Google Shape;764;p14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9" name="Google Shape;769;p14"/>
          <p:cNvGrpSpPr/>
          <p:nvPr/>
        </p:nvGrpSpPr>
        <p:grpSpPr>
          <a:xfrm rot="-1176986" flipH="1">
            <a:off x="4992495" y="-1583673"/>
            <a:ext cx="6312555" cy="4512703"/>
            <a:chOff x="112010" y="-220638"/>
            <a:chExt cx="6312965" cy="4512996"/>
          </a:xfrm>
        </p:grpSpPr>
        <p:sp>
          <p:nvSpPr>
            <p:cNvPr id="770" name="Google Shape;770;p14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2" name="Google Shape;782;p14"/>
          <p:cNvSpPr/>
          <p:nvPr/>
        </p:nvSpPr>
        <p:spPr>
          <a:xfrm rot="-1122591">
            <a:off x="7747471" y="3446813"/>
            <a:ext cx="2153800" cy="1080070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3" name="Google Shape;783;p14"/>
          <p:cNvGrpSpPr/>
          <p:nvPr/>
        </p:nvGrpSpPr>
        <p:grpSpPr>
          <a:xfrm rot="647058">
            <a:off x="6671550" y="3442042"/>
            <a:ext cx="1553806" cy="1089627"/>
            <a:chOff x="4390150" y="2817450"/>
            <a:chExt cx="482950" cy="338675"/>
          </a:xfrm>
        </p:grpSpPr>
        <p:sp>
          <p:nvSpPr>
            <p:cNvPr id="784" name="Google Shape;784;p14"/>
            <p:cNvSpPr/>
            <p:nvPr/>
          </p:nvSpPr>
          <p:spPr>
            <a:xfrm>
              <a:off x="4390150" y="2817450"/>
              <a:ext cx="460650" cy="295425"/>
            </a:xfrm>
            <a:custGeom>
              <a:avLst/>
              <a:gdLst/>
              <a:ahLst/>
              <a:cxnLst/>
              <a:rect l="l" t="t" r="r" b="b"/>
              <a:pathLst>
                <a:path w="18426" h="11817" extrusionOk="0">
                  <a:moveTo>
                    <a:pt x="15949" y="1"/>
                  </a:moveTo>
                  <a:cubicBezTo>
                    <a:pt x="15883" y="1"/>
                    <a:pt x="15817" y="9"/>
                    <a:pt x="15750" y="27"/>
                  </a:cubicBezTo>
                  <a:lnTo>
                    <a:pt x="669" y="3846"/>
                  </a:lnTo>
                  <a:cubicBezTo>
                    <a:pt x="251" y="3957"/>
                    <a:pt x="0" y="4376"/>
                    <a:pt x="112" y="4794"/>
                  </a:cubicBezTo>
                  <a:lnTo>
                    <a:pt x="1728" y="11205"/>
                  </a:lnTo>
                  <a:cubicBezTo>
                    <a:pt x="1822" y="11580"/>
                    <a:pt x="2132" y="11817"/>
                    <a:pt x="2477" y="11817"/>
                  </a:cubicBezTo>
                  <a:cubicBezTo>
                    <a:pt x="2543" y="11817"/>
                    <a:pt x="2609" y="11808"/>
                    <a:pt x="2676" y="11790"/>
                  </a:cubicBezTo>
                  <a:lnTo>
                    <a:pt x="17757" y="7972"/>
                  </a:lnTo>
                  <a:cubicBezTo>
                    <a:pt x="18175" y="7860"/>
                    <a:pt x="18426" y="7442"/>
                    <a:pt x="18314" y="7024"/>
                  </a:cubicBezTo>
                  <a:lnTo>
                    <a:pt x="16698" y="612"/>
                  </a:lnTo>
                  <a:cubicBezTo>
                    <a:pt x="16604" y="238"/>
                    <a:pt x="16294" y="1"/>
                    <a:pt x="159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4390150" y="2817450"/>
              <a:ext cx="419550" cy="127525"/>
            </a:xfrm>
            <a:custGeom>
              <a:avLst/>
              <a:gdLst/>
              <a:ahLst/>
              <a:cxnLst/>
              <a:rect l="l" t="t" r="r" b="b"/>
              <a:pathLst>
                <a:path w="16782" h="5101" extrusionOk="0">
                  <a:moveTo>
                    <a:pt x="15950" y="1"/>
                  </a:moveTo>
                  <a:cubicBezTo>
                    <a:pt x="15884" y="1"/>
                    <a:pt x="15817" y="9"/>
                    <a:pt x="15750" y="27"/>
                  </a:cubicBezTo>
                  <a:lnTo>
                    <a:pt x="669" y="3818"/>
                  </a:lnTo>
                  <a:cubicBezTo>
                    <a:pt x="251" y="3930"/>
                    <a:pt x="0" y="4376"/>
                    <a:pt x="84" y="4794"/>
                  </a:cubicBezTo>
                  <a:lnTo>
                    <a:pt x="167" y="5100"/>
                  </a:lnTo>
                  <a:lnTo>
                    <a:pt x="16781" y="891"/>
                  </a:lnTo>
                  <a:lnTo>
                    <a:pt x="16698" y="585"/>
                  </a:lnTo>
                  <a:cubicBezTo>
                    <a:pt x="16604" y="234"/>
                    <a:pt x="16294" y="1"/>
                    <a:pt x="159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4701650" y="2887000"/>
              <a:ext cx="104550" cy="115800"/>
            </a:xfrm>
            <a:custGeom>
              <a:avLst/>
              <a:gdLst/>
              <a:ahLst/>
              <a:cxnLst/>
              <a:rect l="l" t="t" r="r" b="b"/>
              <a:pathLst>
                <a:path w="4182" h="4632" extrusionOk="0">
                  <a:moveTo>
                    <a:pt x="1402" y="0"/>
                  </a:moveTo>
                  <a:cubicBezTo>
                    <a:pt x="1379" y="0"/>
                    <a:pt x="1366" y="5"/>
                    <a:pt x="1366" y="5"/>
                  </a:cubicBezTo>
                  <a:cubicBezTo>
                    <a:pt x="1366" y="5"/>
                    <a:pt x="920" y="60"/>
                    <a:pt x="1255" y="1343"/>
                  </a:cubicBezTo>
                  <a:lnTo>
                    <a:pt x="1339" y="1621"/>
                  </a:lnTo>
                  <a:lnTo>
                    <a:pt x="837" y="2151"/>
                  </a:lnTo>
                  <a:cubicBezTo>
                    <a:pt x="816" y="2110"/>
                    <a:pt x="766" y="2084"/>
                    <a:pt x="719" y="2084"/>
                  </a:cubicBezTo>
                  <a:cubicBezTo>
                    <a:pt x="701" y="2084"/>
                    <a:pt x="684" y="2088"/>
                    <a:pt x="669" y="2095"/>
                  </a:cubicBezTo>
                  <a:lnTo>
                    <a:pt x="614" y="2095"/>
                  </a:lnTo>
                  <a:cubicBezTo>
                    <a:pt x="530" y="2095"/>
                    <a:pt x="474" y="2179"/>
                    <a:pt x="474" y="2290"/>
                  </a:cubicBezTo>
                  <a:lnTo>
                    <a:pt x="530" y="2486"/>
                  </a:lnTo>
                  <a:lnTo>
                    <a:pt x="168" y="2904"/>
                  </a:lnTo>
                  <a:cubicBezTo>
                    <a:pt x="168" y="2904"/>
                    <a:pt x="0" y="3433"/>
                    <a:pt x="84" y="3489"/>
                  </a:cubicBezTo>
                  <a:cubicBezTo>
                    <a:pt x="88" y="3493"/>
                    <a:pt x="95" y="3495"/>
                    <a:pt x="104" y="3495"/>
                  </a:cubicBezTo>
                  <a:cubicBezTo>
                    <a:pt x="267" y="3495"/>
                    <a:pt x="1192" y="2777"/>
                    <a:pt x="1589" y="2486"/>
                  </a:cubicBezTo>
                  <a:cubicBezTo>
                    <a:pt x="1840" y="3238"/>
                    <a:pt x="2091" y="3824"/>
                    <a:pt x="2091" y="3824"/>
                  </a:cubicBezTo>
                  <a:lnTo>
                    <a:pt x="1896" y="4270"/>
                  </a:lnTo>
                  <a:lnTo>
                    <a:pt x="1980" y="4632"/>
                  </a:lnTo>
                  <a:lnTo>
                    <a:pt x="2314" y="4298"/>
                  </a:lnTo>
                  <a:lnTo>
                    <a:pt x="2537" y="4604"/>
                  </a:lnTo>
                  <a:lnTo>
                    <a:pt x="2565" y="4242"/>
                  </a:lnTo>
                  <a:lnTo>
                    <a:pt x="3011" y="4381"/>
                  </a:lnTo>
                  <a:lnTo>
                    <a:pt x="2927" y="4019"/>
                  </a:lnTo>
                  <a:lnTo>
                    <a:pt x="2537" y="3712"/>
                  </a:lnTo>
                  <a:cubicBezTo>
                    <a:pt x="2537" y="3712"/>
                    <a:pt x="2481" y="3099"/>
                    <a:pt x="2342" y="2290"/>
                  </a:cubicBezTo>
                  <a:lnTo>
                    <a:pt x="2342" y="2290"/>
                  </a:lnTo>
                  <a:cubicBezTo>
                    <a:pt x="2781" y="2360"/>
                    <a:pt x="3720" y="2506"/>
                    <a:pt x="4043" y="2506"/>
                  </a:cubicBezTo>
                  <a:cubicBezTo>
                    <a:pt x="4109" y="2506"/>
                    <a:pt x="4149" y="2500"/>
                    <a:pt x="4154" y="2486"/>
                  </a:cubicBezTo>
                  <a:cubicBezTo>
                    <a:pt x="4182" y="2402"/>
                    <a:pt x="3819" y="2012"/>
                    <a:pt x="3819" y="2012"/>
                  </a:cubicBezTo>
                  <a:lnTo>
                    <a:pt x="3290" y="1817"/>
                  </a:lnTo>
                  <a:lnTo>
                    <a:pt x="3234" y="1621"/>
                  </a:lnTo>
                  <a:cubicBezTo>
                    <a:pt x="3211" y="1553"/>
                    <a:pt x="3150" y="1503"/>
                    <a:pt x="3083" y="1503"/>
                  </a:cubicBezTo>
                  <a:cubicBezTo>
                    <a:pt x="3069" y="1503"/>
                    <a:pt x="3054" y="1505"/>
                    <a:pt x="3039" y="1510"/>
                  </a:cubicBezTo>
                  <a:lnTo>
                    <a:pt x="2983" y="1510"/>
                  </a:lnTo>
                  <a:cubicBezTo>
                    <a:pt x="2900" y="1510"/>
                    <a:pt x="2844" y="1594"/>
                    <a:pt x="2844" y="1649"/>
                  </a:cubicBezTo>
                  <a:lnTo>
                    <a:pt x="2147" y="1426"/>
                  </a:lnTo>
                  <a:cubicBezTo>
                    <a:pt x="2147" y="1315"/>
                    <a:pt x="2119" y="1231"/>
                    <a:pt x="2091" y="1120"/>
                  </a:cubicBezTo>
                  <a:cubicBezTo>
                    <a:pt x="1817" y="93"/>
                    <a:pt x="1506" y="0"/>
                    <a:pt x="14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4449375" y="3065500"/>
              <a:ext cx="16050" cy="30000"/>
            </a:xfrm>
            <a:custGeom>
              <a:avLst/>
              <a:gdLst/>
              <a:ahLst/>
              <a:cxnLst/>
              <a:rect l="l" t="t" r="r" b="b"/>
              <a:pathLst>
                <a:path w="642" h="1200" extrusionOk="0">
                  <a:moveTo>
                    <a:pt x="363" y="1"/>
                  </a:moveTo>
                  <a:lnTo>
                    <a:pt x="1" y="112"/>
                  </a:lnTo>
                  <a:lnTo>
                    <a:pt x="279" y="1199"/>
                  </a:lnTo>
                  <a:lnTo>
                    <a:pt x="642" y="1116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4461925" y="3064125"/>
              <a:ext cx="11175" cy="28575"/>
            </a:xfrm>
            <a:custGeom>
              <a:avLst/>
              <a:gdLst/>
              <a:ahLst/>
              <a:cxnLst/>
              <a:rect l="l" t="t" r="r" b="b"/>
              <a:pathLst>
                <a:path w="447" h="1143" extrusionOk="0">
                  <a:moveTo>
                    <a:pt x="168" y="0"/>
                  </a:moveTo>
                  <a:lnTo>
                    <a:pt x="0" y="56"/>
                  </a:lnTo>
                  <a:lnTo>
                    <a:pt x="279" y="1143"/>
                  </a:lnTo>
                  <a:lnTo>
                    <a:pt x="446" y="1115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4469600" y="3059225"/>
              <a:ext cx="22325" cy="32100"/>
            </a:xfrm>
            <a:custGeom>
              <a:avLst/>
              <a:gdLst/>
              <a:ahLst/>
              <a:cxnLst/>
              <a:rect l="l" t="t" r="r" b="b"/>
              <a:pathLst>
                <a:path w="893" h="1284" extrusionOk="0">
                  <a:moveTo>
                    <a:pt x="613" y="1"/>
                  </a:moveTo>
                  <a:lnTo>
                    <a:pt x="0" y="168"/>
                  </a:lnTo>
                  <a:lnTo>
                    <a:pt x="279" y="1283"/>
                  </a:lnTo>
                  <a:lnTo>
                    <a:pt x="892" y="1116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4491200" y="3055750"/>
              <a:ext cx="13250" cy="29300"/>
            </a:xfrm>
            <a:custGeom>
              <a:avLst/>
              <a:gdLst/>
              <a:ahLst/>
              <a:cxnLst/>
              <a:rect l="l" t="t" r="r" b="b"/>
              <a:pathLst>
                <a:path w="530" h="1172" extrusionOk="0">
                  <a:moveTo>
                    <a:pt x="251" y="1"/>
                  </a:moveTo>
                  <a:lnTo>
                    <a:pt x="0" y="56"/>
                  </a:lnTo>
                  <a:lnTo>
                    <a:pt x="279" y="1171"/>
                  </a:lnTo>
                  <a:lnTo>
                    <a:pt x="530" y="1116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4500950" y="3052975"/>
              <a:ext cx="16050" cy="29975"/>
            </a:xfrm>
            <a:custGeom>
              <a:avLst/>
              <a:gdLst/>
              <a:ahLst/>
              <a:cxnLst/>
              <a:rect l="l" t="t" r="r" b="b"/>
              <a:pathLst>
                <a:path w="642" h="1199" extrusionOk="0">
                  <a:moveTo>
                    <a:pt x="363" y="0"/>
                  </a:moveTo>
                  <a:lnTo>
                    <a:pt x="0" y="84"/>
                  </a:lnTo>
                  <a:lnTo>
                    <a:pt x="279" y="1199"/>
                  </a:lnTo>
                  <a:lnTo>
                    <a:pt x="642" y="1115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4514200" y="3050875"/>
              <a:ext cx="10475" cy="28600"/>
            </a:xfrm>
            <a:custGeom>
              <a:avLst/>
              <a:gdLst/>
              <a:ahLst/>
              <a:cxnLst/>
              <a:rect l="l" t="t" r="r" b="b"/>
              <a:pathLst>
                <a:path w="419" h="1144" extrusionOk="0">
                  <a:moveTo>
                    <a:pt x="139" y="0"/>
                  </a:moveTo>
                  <a:lnTo>
                    <a:pt x="0" y="28"/>
                  </a:lnTo>
                  <a:lnTo>
                    <a:pt x="279" y="1143"/>
                  </a:lnTo>
                  <a:lnTo>
                    <a:pt x="418" y="1088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4521150" y="3046700"/>
              <a:ext cx="22325" cy="31375"/>
            </a:xfrm>
            <a:custGeom>
              <a:avLst/>
              <a:gdLst/>
              <a:ahLst/>
              <a:cxnLst/>
              <a:rect l="l" t="t" r="r" b="b"/>
              <a:pathLst>
                <a:path w="893" h="1255" extrusionOk="0">
                  <a:moveTo>
                    <a:pt x="614" y="0"/>
                  </a:moveTo>
                  <a:lnTo>
                    <a:pt x="1" y="140"/>
                  </a:lnTo>
                  <a:lnTo>
                    <a:pt x="280" y="1255"/>
                  </a:lnTo>
                  <a:lnTo>
                    <a:pt x="893" y="1087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4542750" y="3043200"/>
              <a:ext cx="13275" cy="29300"/>
            </a:xfrm>
            <a:custGeom>
              <a:avLst/>
              <a:gdLst/>
              <a:ahLst/>
              <a:cxnLst/>
              <a:rect l="l" t="t" r="r" b="b"/>
              <a:pathLst>
                <a:path w="531" h="1172" extrusionOk="0">
                  <a:moveTo>
                    <a:pt x="252" y="1"/>
                  </a:moveTo>
                  <a:lnTo>
                    <a:pt x="1" y="57"/>
                  </a:lnTo>
                  <a:lnTo>
                    <a:pt x="280" y="1172"/>
                  </a:lnTo>
                  <a:lnTo>
                    <a:pt x="531" y="1088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4552525" y="3039725"/>
              <a:ext cx="16050" cy="30000"/>
            </a:xfrm>
            <a:custGeom>
              <a:avLst/>
              <a:gdLst/>
              <a:ahLst/>
              <a:cxnLst/>
              <a:rect l="l" t="t" r="r" b="b"/>
              <a:pathLst>
                <a:path w="642" h="1200" extrusionOk="0">
                  <a:moveTo>
                    <a:pt x="363" y="0"/>
                  </a:moveTo>
                  <a:lnTo>
                    <a:pt x="0" y="112"/>
                  </a:lnTo>
                  <a:lnTo>
                    <a:pt x="279" y="1199"/>
                  </a:lnTo>
                  <a:lnTo>
                    <a:pt x="641" y="1115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4565750" y="3037625"/>
              <a:ext cx="10475" cy="28600"/>
            </a:xfrm>
            <a:custGeom>
              <a:avLst/>
              <a:gdLst/>
              <a:ahLst/>
              <a:cxnLst/>
              <a:rect l="l" t="t" r="r" b="b"/>
              <a:pathLst>
                <a:path w="419" h="1144" extrusionOk="0">
                  <a:moveTo>
                    <a:pt x="140" y="1"/>
                  </a:moveTo>
                  <a:lnTo>
                    <a:pt x="1" y="29"/>
                  </a:lnTo>
                  <a:lnTo>
                    <a:pt x="280" y="1144"/>
                  </a:lnTo>
                  <a:lnTo>
                    <a:pt x="419" y="1088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4572725" y="3033450"/>
              <a:ext cx="22325" cy="31375"/>
            </a:xfrm>
            <a:custGeom>
              <a:avLst/>
              <a:gdLst/>
              <a:ahLst/>
              <a:cxnLst/>
              <a:rect l="l" t="t" r="r" b="b"/>
              <a:pathLst>
                <a:path w="893" h="1255" extrusionOk="0">
                  <a:moveTo>
                    <a:pt x="614" y="1"/>
                  </a:moveTo>
                  <a:lnTo>
                    <a:pt x="1" y="140"/>
                  </a:lnTo>
                  <a:lnTo>
                    <a:pt x="279" y="1255"/>
                  </a:lnTo>
                  <a:lnTo>
                    <a:pt x="893" y="1088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4594325" y="3029975"/>
              <a:ext cx="13275" cy="29275"/>
            </a:xfrm>
            <a:custGeom>
              <a:avLst/>
              <a:gdLst/>
              <a:ahLst/>
              <a:cxnLst/>
              <a:rect l="l" t="t" r="r" b="b"/>
              <a:pathLst>
                <a:path w="531" h="1171" extrusionOk="0">
                  <a:moveTo>
                    <a:pt x="252" y="0"/>
                  </a:moveTo>
                  <a:lnTo>
                    <a:pt x="1" y="56"/>
                  </a:lnTo>
                  <a:lnTo>
                    <a:pt x="279" y="1171"/>
                  </a:lnTo>
                  <a:lnTo>
                    <a:pt x="530" y="1115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4604075" y="3027175"/>
              <a:ext cx="16075" cy="30000"/>
            </a:xfrm>
            <a:custGeom>
              <a:avLst/>
              <a:gdLst/>
              <a:ahLst/>
              <a:cxnLst/>
              <a:rect l="l" t="t" r="r" b="b"/>
              <a:pathLst>
                <a:path w="643" h="1200" extrusionOk="0">
                  <a:moveTo>
                    <a:pt x="363" y="1"/>
                  </a:moveTo>
                  <a:lnTo>
                    <a:pt x="1" y="84"/>
                  </a:lnTo>
                  <a:lnTo>
                    <a:pt x="280" y="1199"/>
                  </a:lnTo>
                  <a:lnTo>
                    <a:pt x="642" y="1088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4617325" y="3024400"/>
              <a:ext cx="10475" cy="28600"/>
            </a:xfrm>
            <a:custGeom>
              <a:avLst/>
              <a:gdLst/>
              <a:ahLst/>
              <a:cxnLst/>
              <a:rect l="l" t="t" r="r" b="b"/>
              <a:pathLst>
                <a:path w="419" h="1144" extrusionOk="0">
                  <a:moveTo>
                    <a:pt x="140" y="0"/>
                  </a:moveTo>
                  <a:lnTo>
                    <a:pt x="1" y="28"/>
                  </a:lnTo>
                  <a:lnTo>
                    <a:pt x="279" y="1143"/>
                  </a:lnTo>
                  <a:lnTo>
                    <a:pt x="419" y="111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4624300" y="3020200"/>
              <a:ext cx="22325" cy="31400"/>
            </a:xfrm>
            <a:custGeom>
              <a:avLst/>
              <a:gdLst/>
              <a:ahLst/>
              <a:cxnLst/>
              <a:rect l="l" t="t" r="r" b="b"/>
              <a:pathLst>
                <a:path w="893" h="1256" extrusionOk="0">
                  <a:moveTo>
                    <a:pt x="614" y="1"/>
                  </a:moveTo>
                  <a:lnTo>
                    <a:pt x="0" y="168"/>
                  </a:lnTo>
                  <a:lnTo>
                    <a:pt x="279" y="1255"/>
                  </a:lnTo>
                  <a:lnTo>
                    <a:pt x="892" y="1116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4645900" y="3016725"/>
              <a:ext cx="13275" cy="29300"/>
            </a:xfrm>
            <a:custGeom>
              <a:avLst/>
              <a:gdLst/>
              <a:ahLst/>
              <a:cxnLst/>
              <a:rect l="l" t="t" r="r" b="b"/>
              <a:pathLst>
                <a:path w="531" h="1172" extrusionOk="0">
                  <a:moveTo>
                    <a:pt x="251" y="1"/>
                  </a:moveTo>
                  <a:lnTo>
                    <a:pt x="0" y="56"/>
                  </a:lnTo>
                  <a:lnTo>
                    <a:pt x="279" y="1171"/>
                  </a:lnTo>
                  <a:lnTo>
                    <a:pt x="530" y="1116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4438925" y="3020900"/>
              <a:ext cx="27200" cy="32100"/>
            </a:xfrm>
            <a:custGeom>
              <a:avLst/>
              <a:gdLst/>
              <a:ahLst/>
              <a:cxnLst/>
              <a:rect l="l" t="t" r="r" b="b"/>
              <a:pathLst>
                <a:path w="1088" h="1284" extrusionOk="0">
                  <a:moveTo>
                    <a:pt x="1032" y="1"/>
                  </a:moveTo>
                  <a:lnTo>
                    <a:pt x="0" y="252"/>
                  </a:lnTo>
                  <a:lnTo>
                    <a:pt x="56" y="475"/>
                  </a:lnTo>
                  <a:lnTo>
                    <a:pt x="446" y="391"/>
                  </a:lnTo>
                  <a:lnTo>
                    <a:pt x="670" y="1283"/>
                  </a:lnTo>
                  <a:lnTo>
                    <a:pt x="948" y="1199"/>
                  </a:lnTo>
                  <a:lnTo>
                    <a:pt x="725" y="307"/>
                  </a:lnTo>
                  <a:lnTo>
                    <a:pt x="1088" y="224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4461225" y="3018300"/>
              <a:ext cx="32775" cy="31200"/>
            </a:xfrm>
            <a:custGeom>
              <a:avLst/>
              <a:gdLst/>
              <a:ahLst/>
              <a:cxnLst/>
              <a:rect l="l" t="t" r="r" b="b"/>
              <a:pathLst>
                <a:path w="1311" h="1248" extrusionOk="0">
                  <a:moveTo>
                    <a:pt x="555" y="223"/>
                  </a:moveTo>
                  <a:cubicBezTo>
                    <a:pt x="579" y="223"/>
                    <a:pt x="600" y="230"/>
                    <a:pt x="614" y="244"/>
                  </a:cubicBezTo>
                  <a:cubicBezTo>
                    <a:pt x="642" y="244"/>
                    <a:pt x="670" y="300"/>
                    <a:pt x="670" y="328"/>
                  </a:cubicBezTo>
                  <a:cubicBezTo>
                    <a:pt x="697" y="384"/>
                    <a:pt x="697" y="439"/>
                    <a:pt x="670" y="467"/>
                  </a:cubicBezTo>
                  <a:cubicBezTo>
                    <a:pt x="642" y="495"/>
                    <a:pt x="614" y="523"/>
                    <a:pt x="530" y="523"/>
                  </a:cubicBezTo>
                  <a:lnTo>
                    <a:pt x="419" y="551"/>
                  </a:lnTo>
                  <a:lnTo>
                    <a:pt x="363" y="272"/>
                  </a:lnTo>
                  <a:lnTo>
                    <a:pt x="474" y="244"/>
                  </a:lnTo>
                  <a:cubicBezTo>
                    <a:pt x="502" y="230"/>
                    <a:pt x="530" y="223"/>
                    <a:pt x="555" y="223"/>
                  </a:cubicBezTo>
                  <a:close/>
                  <a:moveTo>
                    <a:pt x="635" y="0"/>
                  </a:moveTo>
                  <a:cubicBezTo>
                    <a:pt x="579" y="0"/>
                    <a:pt x="516" y="7"/>
                    <a:pt x="447" y="21"/>
                  </a:cubicBezTo>
                  <a:lnTo>
                    <a:pt x="1" y="133"/>
                  </a:lnTo>
                  <a:lnTo>
                    <a:pt x="279" y="1248"/>
                  </a:lnTo>
                  <a:lnTo>
                    <a:pt x="586" y="1164"/>
                  </a:lnTo>
                  <a:lnTo>
                    <a:pt x="474" y="746"/>
                  </a:lnTo>
                  <a:lnTo>
                    <a:pt x="558" y="746"/>
                  </a:lnTo>
                  <a:cubicBezTo>
                    <a:pt x="586" y="732"/>
                    <a:pt x="607" y="725"/>
                    <a:pt x="624" y="725"/>
                  </a:cubicBezTo>
                  <a:cubicBezTo>
                    <a:pt x="642" y="725"/>
                    <a:pt x="656" y="732"/>
                    <a:pt x="670" y="746"/>
                  </a:cubicBezTo>
                  <a:cubicBezTo>
                    <a:pt x="697" y="746"/>
                    <a:pt x="753" y="774"/>
                    <a:pt x="781" y="830"/>
                  </a:cubicBezTo>
                  <a:lnTo>
                    <a:pt x="1004" y="1080"/>
                  </a:lnTo>
                  <a:lnTo>
                    <a:pt x="1311" y="997"/>
                  </a:lnTo>
                  <a:lnTo>
                    <a:pt x="1060" y="718"/>
                  </a:lnTo>
                  <a:cubicBezTo>
                    <a:pt x="1004" y="662"/>
                    <a:pt x="976" y="634"/>
                    <a:pt x="920" y="607"/>
                  </a:cubicBezTo>
                  <a:cubicBezTo>
                    <a:pt x="893" y="579"/>
                    <a:pt x="865" y="551"/>
                    <a:pt x="809" y="551"/>
                  </a:cubicBezTo>
                  <a:cubicBezTo>
                    <a:pt x="865" y="523"/>
                    <a:pt x="920" y="467"/>
                    <a:pt x="948" y="411"/>
                  </a:cubicBezTo>
                  <a:cubicBezTo>
                    <a:pt x="976" y="356"/>
                    <a:pt x="976" y="300"/>
                    <a:pt x="948" y="216"/>
                  </a:cubicBezTo>
                  <a:cubicBezTo>
                    <a:pt x="920" y="105"/>
                    <a:pt x="865" y="49"/>
                    <a:pt x="781" y="21"/>
                  </a:cubicBezTo>
                  <a:cubicBezTo>
                    <a:pt x="739" y="7"/>
                    <a:pt x="690" y="0"/>
                    <a:pt x="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4485625" y="3012550"/>
              <a:ext cx="29275" cy="32775"/>
            </a:xfrm>
            <a:custGeom>
              <a:avLst/>
              <a:gdLst/>
              <a:ahLst/>
              <a:cxnLst/>
              <a:rect l="l" t="t" r="r" b="b"/>
              <a:pathLst>
                <a:path w="1171" h="1311" extrusionOk="0">
                  <a:moveTo>
                    <a:pt x="390" y="307"/>
                  </a:moveTo>
                  <a:lnTo>
                    <a:pt x="641" y="697"/>
                  </a:lnTo>
                  <a:lnTo>
                    <a:pt x="335" y="781"/>
                  </a:lnTo>
                  <a:lnTo>
                    <a:pt x="335" y="781"/>
                  </a:lnTo>
                  <a:lnTo>
                    <a:pt x="390" y="307"/>
                  </a:lnTo>
                  <a:close/>
                  <a:moveTo>
                    <a:pt x="474" y="0"/>
                  </a:moveTo>
                  <a:lnTo>
                    <a:pt x="140" y="84"/>
                  </a:lnTo>
                  <a:lnTo>
                    <a:pt x="0" y="1310"/>
                  </a:lnTo>
                  <a:lnTo>
                    <a:pt x="0" y="1310"/>
                  </a:lnTo>
                  <a:lnTo>
                    <a:pt x="307" y="1227"/>
                  </a:lnTo>
                  <a:lnTo>
                    <a:pt x="335" y="1004"/>
                  </a:lnTo>
                  <a:lnTo>
                    <a:pt x="781" y="892"/>
                  </a:lnTo>
                  <a:lnTo>
                    <a:pt x="892" y="1087"/>
                  </a:lnTo>
                  <a:lnTo>
                    <a:pt x="1171" y="1004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4500250" y="3004175"/>
              <a:ext cx="29300" cy="32775"/>
            </a:xfrm>
            <a:custGeom>
              <a:avLst/>
              <a:gdLst/>
              <a:ahLst/>
              <a:cxnLst/>
              <a:rect l="l" t="t" r="r" b="b"/>
              <a:pathLst>
                <a:path w="1172" h="1311" extrusionOk="0">
                  <a:moveTo>
                    <a:pt x="1171" y="1"/>
                  </a:moveTo>
                  <a:lnTo>
                    <a:pt x="893" y="84"/>
                  </a:lnTo>
                  <a:lnTo>
                    <a:pt x="781" y="976"/>
                  </a:lnTo>
                  <a:lnTo>
                    <a:pt x="279" y="224"/>
                  </a:lnTo>
                  <a:lnTo>
                    <a:pt x="1" y="307"/>
                  </a:lnTo>
                  <a:lnTo>
                    <a:pt x="697" y="1311"/>
                  </a:lnTo>
                  <a:lnTo>
                    <a:pt x="1032" y="1227"/>
                  </a:lnTo>
                  <a:lnTo>
                    <a:pt x="11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4533000" y="2998600"/>
              <a:ext cx="27200" cy="32775"/>
            </a:xfrm>
            <a:custGeom>
              <a:avLst/>
              <a:gdLst/>
              <a:ahLst/>
              <a:cxnLst/>
              <a:rect l="l" t="t" r="r" b="b"/>
              <a:pathLst>
                <a:path w="1088" h="1311" extrusionOk="0">
                  <a:moveTo>
                    <a:pt x="781" y="1"/>
                  </a:moveTo>
                  <a:lnTo>
                    <a:pt x="1" y="196"/>
                  </a:lnTo>
                  <a:lnTo>
                    <a:pt x="279" y="1311"/>
                  </a:lnTo>
                  <a:lnTo>
                    <a:pt x="1088" y="1116"/>
                  </a:lnTo>
                  <a:lnTo>
                    <a:pt x="1032" y="893"/>
                  </a:lnTo>
                  <a:lnTo>
                    <a:pt x="530" y="1032"/>
                  </a:lnTo>
                  <a:lnTo>
                    <a:pt x="447" y="753"/>
                  </a:lnTo>
                  <a:lnTo>
                    <a:pt x="921" y="642"/>
                  </a:lnTo>
                  <a:lnTo>
                    <a:pt x="865" y="447"/>
                  </a:lnTo>
                  <a:lnTo>
                    <a:pt x="391" y="558"/>
                  </a:lnTo>
                  <a:lnTo>
                    <a:pt x="363" y="335"/>
                  </a:lnTo>
                  <a:lnTo>
                    <a:pt x="837" y="224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4559475" y="2995125"/>
              <a:ext cx="26525" cy="30000"/>
            </a:xfrm>
            <a:custGeom>
              <a:avLst/>
              <a:gdLst/>
              <a:ahLst/>
              <a:cxnLst/>
              <a:rect l="l" t="t" r="r" b="b"/>
              <a:pathLst>
                <a:path w="1061" h="1200" extrusionOk="0">
                  <a:moveTo>
                    <a:pt x="280" y="0"/>
                  </a:moveTo>
                  <a:lnTo>
                    <a:pt x="1" y="84"/>
                  </a:lnTo>
                  <a:lnTo>
                    <a:pt x="280" y="1199"/>
                  </a:lnTo>
                  <a:lnTo>
                    <a:pt x="1060" y="976"/>
                  </a:lnTo>
                  <a:lnTo>
                    <a:pt x="1004" y="781"/>
                  </a:lnTo>
                  <a:lnTo>
                    <a:pt x="503" y="892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4445200" y="2951225"/>
              <a:ext cx="427900" cy="204900"/>
            </a:xfrm>
            <a:custGeom>
              <a:avLst/>
              <a:gdLst/>
              <a:ahLst/>
              <a:cxnLst/>
              <a:rect l="l" t="t" r="r" b="b"/>
              <a:pathLst>
                <a:path w="17116" h="8196" extrusionOk="0">
                  <a:moveTo>
                    <a:pt x="781" y="0"/>
                  </a:moveTo>
                  <a:cubicBezTo>
                    <a:pt x="335" y="0"/>
                    <a:pt x="0" y="335"/>
                    <a:pt x="0" y="781"/>
                  </a:cubicBezTo>
                  <a:lnTo>
                    <a:pt x="0" y="7415"/>
                  </a:lnTo>
                  <a:cubicBezTo>
                    <a:pt x="0" y="7833"/>
                    <a:pt x="335" y="8196"/>
                    <a:pt x="781" y="8196"/>
                  </a:cubicBezTo>
                  <a:lnTo>
                    <a:pt x="16335" y="8196"/>
                  </a:lnTo>
                  <a:cubicBezTo>
                    <a:pt x="16753" y="8196"/>
                    <a:pt x="17116" y="7833"/>
                    <a:pt x="17116" y="7415"/>
                  </a:cubicBezTo>
                  <a:lnTo>
                    <a:pt x="17116" y="781"/>
                  </a:lnTo>
                  <a:cubicBezTo>
                    <a:pt x="17116" y="335"/>
                    <a:pt x="16753" y="0"/>
                    <a:pt x="16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4445200" y="2951225"/>
              <a:ext cx="427900" cy="27200"/>
            </a:xfrm>
            <a:custGeom>
              <a:avLst/>
              <a:gdLst/>
              <a:ahLst/>
              <a:cxnLst/>
              <a:rect l="l" t="t" r="r" b="b"/>
              <a:pathLst>
                <a:path w="17116" h="1088" extrusionOk="0">
                  <a:moveTo>
                    <a:pt x="781" y="0"/>
                  </a:moveTo>
                  <a:cubicBezTo>
                    <a:pt x="335" y="0"/>
                    <a:pt x="0" y="335"/>
                    <a:pt x="0" y="781"/>
                  </a:cubicBezTo>
                  <a:lnTo>
                    <a:pt x="0" y="1087"/>
                  </a:lnTo>
                  <a:lnTo>
                    <a:pt x="17116" y="1087"/>
                  </a:lnTo>
                  <a:lnTo>
                    <a:pt x="17116" y="781"/>
                  </a:lnTo>
                  <a:cubicBezTo>
                    <a:pt x="17116" y="335"/>
                    <a:pt x="16753" y="0"/>
                    <a:pt x="16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4736500" y="3006950"/>
              <a:ext cx="107350" cy="118525"/>
            </a:xfrm>
            <a:custGeom>
              <a:avLst/>
              <a:gdLst/>
              <a:ahLst/>
              <a:cxnLst/>
              <a:rect l="l" t="t" r="r" b="b"/>
              <a:pathLst>
                <a:path w="4294" h="4741" extrusionOk="0">
                  <a:moveTo>
                    <a:pt x="2139" y="1"/>
                  </a:moveTo>
                  <a:cubicBezTo>
                    <a:pt x="2084" y="1"/>
                    <a:pt x="1729" y="48"/>
                    <a:pt x="1729" y="1256"/>
                  </a:cubicBezTo>
                  <a:lnTo>
                    <a:pt x="1729" y="1562"/>
                  </a:lnTo>
                  <a:lnTo>
                    <a:pt x="1115" y="1953"/>
                  </a:lnTo>
                  <a:cubicBezTo>
                    <a:pt x="1087" y="1897"/>
                    <a:pt x="1032" y="1841"/>
                    <a:pt x="948" y="1841"/>
                  </a:cubicBezTo>
                  <a:lnTo>
                    <a:pt x="920" y="1841"/>
                  </a:lnTo>
                  <a:cubicBezTo>
                    <a:pt x="809" y="1841"/>
                    <a:pt x="753" y="1925"/>
                    <a:pt x="753" y="2008"/>
                  </a:cubicBezTo>
                  <a:lnTo>
                    <a:pt x="753" y="2203"/>
                  </a:lnTo>
                  <a:lnTo>
                    <a:pt x="279" y="2510"/>
                  </a:lnTo>
                  <a:cubicBezTo>
                    <a:pt x="279" y="2510"/>
                    <a:pt x="0" y="2984"/>
                    <a:pt x="56" y="3095"/>
                  </a:cubicBezTo>
                  <a:cubicBezTo>
                    <a:pt x="60" y="3102"/>
                    <a:pt x="71" y="3105"/>
                    <a:pt x="87" y="3105"/>
                  </a:cubicBezTo>
                  <a:cubicBezTo>
                    <a:pt x="285" y="3105"/>
                    <a:pt x="1318" y="2662"/>
                    <a:pt x="1756" y="2482"/>
                  </a:cubicBezTo>
                  <a:cubicBezTo>
                    <a:pt x="1840" y="3291"/>
                    <a:pt x="1924" y="3904"/>
                    <a:pt x="1924" y="3904"/>
                  </a:cubicBezTo>
                  <a:lnTo>
                    <a:pt x="1617" y="4294"/>
                  </a:lnTo>
                  <a:lnTo>
                    <a:pt x="1617" y="4629"/>
                  </a:lnTo>
                  <a:lnTo>
                    <a:pt x="2007" y="4406"/>
                  </a:lnTo>
                  <a:lnTo>
                    <a:pt x="2147" y="4740"/>
                  </a:lnTo>
                  <a:lnTo>
                    <a:pt x="2286" y="4406"/>
                  </a:lnTo>
                  <a:lnTo>
                    <a:pt x="2676" y="4629"/>
                  </a:lnTo>
                  <a:lnTo>
                    <a:pt x="2676" y="4294"/>
                  </a:lnTo>
                  <a:lnTo>
                    <a:pt x="2370" y="3904"/>
                  </a:lnTo>
                  <a:cubicBezTo>
                    <a:pt x="2370" y="3904"/>
                    <a:pt x="2453" y="3291"/>
                    <a:pt x="2537" y="2482"/>
                  </a:cubicBezTo>
                  <a:cubicBezTo>
                    <a:pt x="2975" y="2662"/>
                    <a:pt x="4008" y="3105"/>
                    <a:pt x="4206" y="3105"/>
                  </a:cubicBezTo>
                  <a:cubicBezTo>
                    <a:pt x="4222" y="3105"/>
                    <a:pt x="4233" y="3102"/>
                    <a:pt x="4237" y="3095"/>
                  </a:cubicBezTo>
                  <a:cubicBezTo>
                    <a:pt x="4293" y="3012"/>
                    <a:pt x="4014" y="2510"/>
                    <a:pt x="4014" y="2510"/>
                  </a:cubicBezTo>
                  <a:lnTo>
                    <a:pt x="3540" y="2203"/>
                  </a:lnTo>
                  <a:lnTo>
                    <a:pt x="3540" y="2008"/>
                  </a:lnTo>
                  <a:cubicBezTo>
                    <a:pt x="3540" y="1925"/>
                    <a:pt x="3457" y="1841"/>
                    <a:pt x="3373" y="1841"/>
                  </a:cubicBezTo>
                  <a:lnTo>
                    <a:pt x="3345" y="1841"/>
                  </a:lnTo>
                  <a:cubicBezTo>
                    <a:pt x="3262" y="1841"/>
                    <a:pt x="3206" y="1897"/>
                    <a:pt x="3178" y="1953"/>
                  </a:cubicBezTo>
                  <a:lnTo>
                    <a:pt x="2593" y="1562"/>
                  </a:lnTo>
                  <a:lnTo>
                    <a:pt x="2593" y="1256"/>
                  </a:lnTo>
                  <a:cubicBezTo>
                    <a:pt x="2593" y="48"/>
                    <a:pt x="2214" y="1"/>
                    <a:pt x="2154" y="1"/>
                  </a:cubicBezTo>
                  <a:cubicBezTo>
                    <a:pt x="2149" y="1"/>
                    <a:pt x="2147" y="1"/>
                    <a:pt x="2147" y="1"/>
                  </a:cubicBezTo>
                  <a:cubicBezTo>
                    <a:pt x="2147" y="1"/>
                    <a:pt x="2144" y="1"/>
                    <a:pt x="2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4468200" y="3111500"/>
              <a:ext cx="9075" cy="28600"/>
            </a:xfrm>
            <a:custGeom>
              <a:avLst/>
              <a:gdLst/>
              <a:ahLst/>
              <a:cxnLst/>
              <a:rect l="l" t="t" r="r" b="b"/>
              <a:pathLst>
                <a:path w="363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363" y="1143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4481425" y="3111500"/>
              <a:ext cx="3525" cy="28600"/>
            </a:xfrm>
            <a:custGeom>
              <a:avLst/>
              <a:gdLst/>
              <a:ahLst/>
              <a:cxnLst/>
              <a:rect l="l" t="t" r="r" b="b"/>
              <a:pathLst>
                <a:path w="141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140" y="114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4488400" y="3111500"/>
              <a:ext cx="16050" cy="28600"/>
            </a:xfrm>
            <a:custGeom>
              <a:avLst/>
              <a:gdLst/>
              <a:ahLst/>
              <a:cxnLst/>
              <a:rect l="l" t="t" r="r" b="b"/>
              <a:pathLst>
                <a:path w="642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642" y="1143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4510700" y="3111500"/>
              <a:ext cx="7000" cy="28600"/>
            </a:xfrm>
            <a:custGeom>
              <a:avLst/>
              <a:gdLst/>
              <a:ahLst/>
              <a:cxnLst/>
              <a:rect l="l" t="t" r="r" b="b"/>
              <a:pathLst>
                <a:path w="280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279" y="1143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4521150" y="3111500"/>
              <a:ext cx="9800" cy="28600"/>
            </a:xfrm>
            <a:custGeom>
              <a:avLst/>
              <a:gdLst/>
              <a:ahLst/>
              <a:cxnLst/>
              <a:rect l="l" t="t" r="r" b="b"/>
              <a:pathLst>
                <a:path w="392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391" y="1143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4534400" y="3111500"/>
              <a:ext cx="4200" cy="28600"/>
            </a:xfrm>
            <a:custGeom>
              <a:avLst/>
              <a:gdLst/>
              <a:ahLst/>
              <a:cxnLst/>
              <a:rect l="l" t="t" r="r" b="b"/>
              <a:pathLst>
                <a:path w="168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168" y="1143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4542075" y="3111500"/>
              <a:ext cx="15350" cy="28600"/>
            </a:xfrm>
            <a:custGeom>
              <a:avLst/>
              <a:gdLst/>
              <a:ahLst/>
              <a:cxnLst/>
              <a:rect l="l" t="t" r="r" b="b"/>
              <a:pathLst>
                <a:path w="614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613" y="1143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4564375" y="3111500"/>
              <a:ext cx="6275" cy="28600"/>
            </a:xfrm>
            <a:custGeom>
              <a:avLst/>
              <a:gdLst/>
              <a:ahLst/>
              <a:cxnLst/>
              <a:rect l="l" t="t" r="r" b="b"/>
              <a:pathLst>
                <a:path w="251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251" y="1143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4574825" y="3111500"/>
              <a:ext cx="9075" cy="28600"/>
            </a:xfrm>
            <a:custGeom>
              <a:avLst/>
              <a:gdLst/>
              <a:ahLst/>
              <a:cxnLst/>
              <a:rect l="l" t="t" r="r" b="b"/>
              <a:pathLst>
                <a:path w="363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363" y="1143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4"/>
            <p:cNvSpPr/>
            <p:nvPr/>
          </p:nvSpPr>
          <p:spPr>
            <a:xfrm>
              <a:off x="4587350" y="3111500"/>
              <a:ext cx="4225" cy="28600"/>
            </a:xfrm>
            <a:custGeom>
              <a:avLst/>
              <a:gdLst/>
              <a:ahLst/>
              <a:cxnLst/>
              <a:rect l="l" t="t" r="r" b="b"/>
              <a:pathLst>
                <a:path w="169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168" y="1143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4595025" y="3111500"/>
              <a:ext cx="16050" cy="28600"/>
            </a:xfrm>
            <a:custGeom>
              <a:avLst/>
              <a:gdLst/>
              <a:ahLst/>
              <a:cxnLst/>
              <a:rect l="l" t="t" r="r" b="b"/>
              <a:pathLst>
                <a:path w="642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642" y="1143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4617325" y="3111500"/>
              <a:ext cx="7000" cy="28600"/>
            </a:xfrm>
            <a:custGeom>
              <a:avLst/>
              <a:gdLst/>
              <a:ahLst/>
              <a:cxnLst/>
              <a:rect l="l" t="t" r="r" b="b"/>
              <a:pathLst>
                <a:path w="280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279" y="1143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4627775" y="3111500"/>
              <a:ext cx="9100" cy="28600"/>
            </a:xfrm>
            <a:custGeom>
              <a:avLst/>
              <a:gdLst/>
              <a:ahLst/>
              <a:cxnLst/>
              <a:rect l="l" t="t" r="r" b="b"/>
              <a:pathLst>
                <a:path w="364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363" y="1143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4641025" y="3111500"/>
              <a:ext cx="3500" cy="28600"/>
            </a:xfrm>
            <a:custGeom>
              <a:avLst/>
              <a:gdLst/>
              <a:ahLst/>
              <a:cxnLst/>
              <a:rect l="l" t="t" r="r" b="b"/>
              <a:pathLst>
                <a:path w="140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140" y="114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4648000" y="3111500"/>
              <a:ext cx="16050" cy="28600"/>
            </a:xfrm>
            <a:custGeom>
              <a:avLst/>
              <a:gdLst/>
              <a:ahLst/>
              <a:cxnLst/>
              <a:rect l="l" t="t" r="r" b="b"/>
              <a:pathLst>
                <a:path w="642" h="1144" extrusionOk="0">
                  <a:moveTo>
                    <a:pt x="0" y="1"/>
                  </a:moveTo>
                  <a:lnTo>
                    <a:pt x="0" y="1143"/>
                  </a:lnTo>
                  <a:lnTo>
                    <a:pt x="641" y="1143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4670975" y="3111500"/>
              <a:ext cx="6300" cy="28600"/>
            </a:xfrm>
            <a:custGeom>
              <a:avLst/>
              <a:gdLst/>
              <a:ahLst/>
              <a:cxnLst/>
              <a:rect l="l" t="t" r="r" b="b"/>
              <a:pathLst>
                <a:path w="252" h="1144" extrusionOk="0">
                  <a:moveTo>
                    <a:pt x="1" y="1"/>
                  </a:moveTo>
                  <a:lnTo>
                    <a:pt x="1" y="1143"/>
                  </a:lnTo>
                  <a:lnTo>
                    <a:pt x="252" y="1143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4468200" y="3069700"/>
              <a:ext cx="26500" cy="28575"/>
            </a:xfrm>
            <a:custGeom>
              <a:avLst/>
              <a:gdLst/>
              <a:ahLst/>
              <a:cxnLst/>
              <a:rect l="l" t="t" r="r" b="b"/>
              <a:pathLst>
                <a:path w="1060" h="1143" extrusionOk="0">
                  <a:moveTo>
                    <a:pt x="0" y="0"/>
                  </a:moveTo>
                  <a:lnTo>
                    <a:pt x="0" y="223"/>
                  </a:lnTo>
                  <a:lnTo>
                    <a:pt x="391" y="223"/>
                  </a:lnTo>
                  <a:lnTo>
                    <a:pt x="391" y="1143"/>
                  </a:lnTo>
                  <a:lnTo>
                    <a:pt x="669" y="1143"/>
                  </a:lnTo>
                  <a:lnTo>
                    <a:pt x="669" y="223"/>
                  </a:lnTo>
                  <a:lnTo>
                    <a:pt x="1060" y="223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4491200" y="3069700"/>
              <a:ext cx="25800" cy="28575"/>
            </a:xfrm>
            <a:custGeom>
              <a:avLst/>
              <a:gdLst/>
              <a:ahLst/>
              <a:cxnLst/>
              <a:rect l="l" t="t" r="r" b="b"/>
              <a:pathLst>
                <a:path w="1032" h="1143" extrusionOk="0">
                  <a:moveTo>
                    <a:pt x="418" y="223"/>
                  </a:moveTo>
                  <a:cubicBezTo>
                    <a:pt x="474" y="223"/>
                    <a:pt x="530" y="223"/>
                    <a:pt x="558" y="251"/>
                  </a:cubicBezTo>
                  <a:cubicBezTo>
                    <a:pt x="586" y="279"/>
                    <a:pt x="586" y="307"/>
                    <a:pt x="586" y="362"/>
                  </a:cubicBezTo>
                  <a:cubicBezTo>
                    <a:pt x="586" y="418"/>
                    <a:pt x="586" y="446"/>
                    <a:pt x="558" y="474"/>
                  </a:cubicBezTo>
                  <a:cubicBezTo>
                    <a:pt x="530" y="502"/>
                    <a:pt x="474" y="502"/>
                    <a:pt x="418" y="502"/>
                  </a:cubicBezTo>
                  <a:lnTo>
                    <a:pt x="307" y="502"/>
                  </a:lnTo>
                  <a:lnTo>
                    <a:pt x="307" y="223"/>
                  </a:lnTo>
                  <a:close/>
                  <a:moveTo>
                    <a:pt x="0" y="0"/>
                  </a:moveTo>
                  <a:lnTo>
                    <a:pt x="0" y="1143"/>
                  </a:lnTo>
                  <a:lnTo>
                    <a:pt x="307" y="1143"/>
                  </a:lnTo>
                  <a:lnTo>
                    <a:pt x="307" y="725"/>
                  </a:lnTo>
                  <a:lnTo>
                    <a:pt x="390" y="725"/>
                  </a:lnTo>
                  <a:cubicBezTo>
                    <a:pt x="418" y="725"/>
                    <a:pt x="474" y="725"/>
                    <a:pt x="502" y="753"/>
                  </a:cubicBezTo>
                  <a:cubicBezTo>
                    <a:pt x="530" y="781"/>
                    <a:pt x="558" y="808"/>
                    <a:pt x="586" y="864"/>
                  </a:cubicBezTo>
                  <a:lnTo>
                    <a:pt x="725" y="1143"/>
                  </a:lnTo>
                  <a:lnTo>
                    <a:pt x="1032" y="1143"/>
                  </a:lnTo>
                  <a:lnTo>
                    <a:pt x="892" y="836"/>
                  </a:lnTo>
                  <a:cubicBezTo>
                    <a:pt x="836" y="753"/>
                    <a:pt x="809" y="725"/>
                    <a:pt x="781" y="669"/>
                  </a:cubicBezTo>
                  <a:cubicBezTo>
                    <a:pt x="753" y="641"/>
                    <a:pt x="725" y="613"/>
                    <a:pt x="669" y="613"/>
                  </a:cubicBezTo>
                  <a:cubicBezTo>
                    <a:pt x="753" y="585"/>
                    <a:pt x="809" y="558"/>
                    <a:pt x="836" y="502"/>
                  </a:cubicBezTo>
                  <a:cubicBezTo>
                    <a:pt x="864" y="446"/>
                    <a:pt x="892" y="390"/>
                    <a:pt x="892" y="307"/>
                  </a:cubicBezTo>
                  <a:cubicBezTo>
                    <a:pt x="892" y="223"/>
                    <a:pt x="864" y="139"/>
                    <a:pt x="781" y="84"/>
                  </a:cubicBezTo>
                  <a:cubicBezTo>
                    <a:pt x="725" y="28"/>
                    <a:pt x="613" y="0"/>
                    <a:pt x="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4509300" y="3069700"/>
              <a:ext cx="30000" cy="28575"/>
            </a:xfrm>
            <a:custGeom>
              <a:avLst/>
              <a:gdLst/>
              <a:ahLst/>
              <a:cxnLst/>
              <a:rect l="l" t="t" r="r" b="b"/>
              <a:pathLst>
                <a:path w="1200" h="1143" extrusionOk="0">
                  <a:moveTo>
                    <a:pt x="614" y="279"/>
                  </a:moveTo>
                  <a:lnTo>
                    <a:pt x="754" y="725"/>
                  </a:lnTo>
                  <a:lnTo>
                    <a:pt x="447" y="725"/>
                  </a:lnTo>
                  <a:lnTo>
                    <a:pt x="614" y="279"/>
                  </a:lnTo>
                  <a:close/>
                  <a:moveTo>
                    <a:pt x="419" y="0"/>
                  </a:moveTo>
                  <a:lnTo>
                    <a:pt x="1" y="1143"/>
                  </a:lnTo>
                  <a:lnTo>
                    <a:pt x="308" y="1143"/>
                  </a:lnTo>
                  <a:lnTo>
                    <a:pt x="363" y="948"/>
                  </a:lnTo>
                  <a:lnTo>
                    <a:pt x="837" y="948"/>
                  </a:lnTo>
                  <a:lnTo>
                    <a:pt x="893" y="1143"/>
                  </a:lnTo>
                  <a:lnTo>
                    <a:pt x="1200" y="1143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4531600" y="3069700"/>
              <a:ext cx="30000" cy="28575"/>
            </a:xfrm>
            <a:custGeom>
              <a:avLst/>
              <a:gdLst/>
              <a:ahLst/>
              <a:cxnLst/>
              <a:rect l="l" t="t" r="r" b="b"/>
              <a:pathLst>
                <a:path w="1200" h="1143" extrusionOk="0">
                  <a:moveTo>
                    <a:pt x="1" y="0"/>
                  </a:moveTo>
                  <a:lnTo>
                    <a:pt x="419" y="1143"/>
                  </a:lnTo>
                  <a:lnTo>
                    <a:pt x="781" y="1143"/>
                  </a:lnTo>
                  <a:lnTo>
                    <a:pt x="1200" y="0"/>
                  </a:lnTo>
                  <a:lnTo>
                    <a:pt x="893" y="0"/>
                  </a:lnTo>
                  <a:lnTo>
                    <a:pt x="586" y="864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4565050" y="3069700"/>
              <a:ext cx="20950" cy="28575"/>
            </a:xfrm>
            <a:custGeom>
              <a:avLst/>
              <a:gdLst/>
              <a:ahLst/>
              <a:cxnLst/>
              <a:rect l="l" t="t" r="r" b="b"/>
              <a:pathLst>
                <a:path w="838" h="1143" extrusionOk="0">
                  <a:moveTo>
                    <a:pt x="1" y="0"/>
                  </a:moveTo>
                  <a:lnTo>
                    <a:pt x="1" y="1143"/>
                  </a:lnTo>
                  <a:lnTo>
                    <a:pt x="837" y="1143"/>
                  </a:lnTo>
                  <a:lnTo>
                    <a:pt x="837" y="920"/>
                  </a:lnTo>
                  <a:lnTo>
                    <a:pt x="308" y="920"/>
                  </a:lnTo>
                  <a:lnTo>
                    <a:pt x="308" y="669"/>
                  </a:lnTo>
                  <a:lnTo>
                    <a:pt x="781" y="669"/>
                  </a:lnTo>
                  <a:lnTo>
                    <a:pt x="781" y="446"/>
                  </a:lnTo>
                  <a:lnTo>
                    <a:pt x="308" y="446"/>
                  </a:lnTo>
                  <a:lnTo>
                    <a:pt x="308" y="223"/>
                  </a:lnTo>
                  <a:lnTo>
                    <a:pt x="809" y="223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4592250" y="3069700"/>
              <a:ext cx="20225" cy="28575"/>
            </a:xfrm>
            <a:custGeom>
              <a:avLst/>
              <a:gdLst/>
              <a:ahLst/>
              <a:cxnLst/>
              <a:rect l="l" t="t" r="r" b="b"/>
              <a:pathLst>
                <a:path w="809" h="1143" extrusionOk="0">
                  <a:moveTo>
                    <a:pt x="0" y="0"/>
                  </a:moveTo>
                  <a:lnTo>
                    <a:pt x="0" y="1143"/>
                  </a:lnTo>
                  <a:lnTo>
                    <a:pt x="808" y="1143"/>
                  </a:lnTo>
                  <a:lnTo>
                    <a:pt x="808" y="920"/>
                  </a:lnTo>
                  <a:lnTo>
                    <a:pt x="307" y="920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9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2df6e779df3_2_77"/>
          <p:cNvSpPr txBox="1">
            <a:spLocks noGrp="1"/>
          </p:cNvSpPr>
          <p:nvPr>
            <p:ph type="title"/>
          </p:nvPr>
        </p:nvSpPr>
        <p:spPr>
          <a:xfrm flipH="1">
            <a:off x="914850" y="203625"/>
            <a:ext cx="7314300" cy="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개발 환경 및 전체 시스템 구조도 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839" name="Google Shape;839;g2df6e779df3_2_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1525" y="1592950"/>
            <a:ext cx="5083449" cy="2317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g2df6e779df3_2_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225" y="2581763"/>
            <a:ext cx="533925" cy="53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g2df6e779df3_2_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2013" y="3264563"/>
            <a:ext cx="490350" cy="4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2" name="Google Shape;842;g2df6e779df3_2_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3025" y="1910750"/>
            <a:ext cx="428325" cy="42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" name="Google Shape;843;g2df6e779df3_2_7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3025" y="3920463"/>
            <a:ext cx="428325" cy="42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4" name="Google Shape;844;g2df6e779df3_2_7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6500" y="1342100"/>
            <a:ext cx="381375" cy="381375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g2df6e779df3_2_77"/>
          <p:cNvSpPr txBox="1"/>
          <p:nvPr/>
        </p:nvSpPr>
        <p:spPr>
          <a:xfrm>
            <a:off x="1721225" y="2617888"/>
            <a:ext cx="147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Front-end</a:t>
            </a:r>
            <a:endParaRPr sz="18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46" name="Google Shape;846;g2df6e779df3_2_77"/>
          <p:cNvSpPr txBox="1"/>
          <p:nvPr/>
        </p:nvSpPr>
        <p:spPr>
          <a:xfrm>
            <a:off x="1721225" y="1301950"/>
            <a:ext cx="1860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일정관리</a:t>
            </a:r>
            <a:endParaRPr sz="18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47" name="Google Shape;847;g2df6e779df3_2_77"/>
          <p:cNvSpPr txBox="1"/>
          <p:nvPr/>
        </p:nvSpPr>
        <p:spPr>
          <a:xfrm>
            <a:off x="1721225" y="3271875"/>
            <a:ext cx="147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Back-end</a:t>
            </a:r>
            <a:endParaRPr sz="18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48" name="Google Shape;848;g2df6e779df3_2_77"/>
          <p:cNvSpPr txBox="1"/>
          <p:nvPr/>
        </p:nvSpPr>
        <p:spPr>
          <a:xfrm>
            <a:off x="1721225" y="1932800"/>
            <a:ext cx="1936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협업관리</a:t>
            </a:r>
            <a:endParaRPr sz="18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49" name="Google Shape;849;g2df6e779df3_2_77"/>
          <p:cNvSpPr txBox="1"/>
          <p:nvPr/>
        </p:nvSpPr>
        <p:spPr>
          <a:xfrm>
            <a:off x="1721225" y="3903788"/>
            <a:ext cx="147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DataBase</a:t>
            </a:r>
            <a:endParaRPr sz="18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6"/>
          <p:cNvSpPr/>
          <p:nvPr/>
        </p:nvSpPr>
        <p:spPr>
          <a:xfrm>
            <a:off x="4935382" y="795573"/>
            <a:ext cx="3551927" cy="3552354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16"/>
          <p:cNvSpPr txBox="1">
            <a:spLocks noGrp="1"/>
          </p:cNvSpPr>
          <p:nvPr>
            <p:ph type="title"/>
          </p:nvPr>
        </p:nvSpPr>
        <p:spPr>
          <a:xfrm>
            <a:off x="329400" y="558075"/>
            <a:ext cx="4062900" cy="8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Jua"/>
              <a:buAutoNum type="arabicPeriod"/>
            </a:pPr>
            <a:r>
              <a:rPr lang="en">
                <a:latin typeface="Jua"/>
                <a:ea typeface="Jua"/>
                <a:cs typeface="Jua"/>
                <a:sym typeface="Jua"/>
              </a:rPr>
              <a:t>메인 페이지 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56" name="Google Shape;856;p16"/>
          <p:cNvSpPr txBox="1">
            <a:spLocks noGrp="1"/>
          </p:cNvSpPr>
          <p:nvPr>
            <p:ph type="subTitle" idx="1"/>
          </p:nvPr>
        </p:nvSpPr>
        <p:spPr>
          <a:xfrm>
            <a:off x="329400" y="2324600"/>
            <a:ext cx="4180500" cy="16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조회수 기준 인기 관광지 5개 카러셀 형식으로 표시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최신 게시물 4가지 화면에 표시 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 관련 최신 기사 정보 제공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57" name="Google Shape;857;p16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16"/>
          <p:cNvSpPr/>
          <p:nvPr/>
        </p:nvSpPr>
        <p:spPr>
          <a:xfrm rot="-1588782">
            <a:off x="3611047" y="295336"/>
            <a:ext cx="2105113" cy="623667"/>
          </a:xfrm>
          <a:custGeom>
            <a:avLst/>
            <a:gdLst/>
            <a:ahLst/>
            <a:cxnLst/>
            <a:rect l="l" t="t" r="r" b="b"/>
            <a:pathLst>
              <a:path w="28046" h="10129" extrusionOk="0">
                <a:moveTo>
                  <a:pt x="16285" y="1"/>
                </a:moveTo>
                <a:cubicBezTo>
                  <a:pt x="14834" y="1"/>
                  <a:pt x="13396" y="1280"/>
                  <a:pt x="13594" y="2722"/>
                </a:cubicBezTo>
                <a:cubicBezTo>
                  <a:pt x="12401" y="2985"/>
                  <a:pt x="11459" y="3927"/>
                  <a:pt x="11209" y="5131"/>
                </a:cubicBezTo>
                <a:cubicBezTo>
                  <a:pt x="10226" y="4061"/>
                  <a:pt x="8856" y="3480"/>
                  <a:pt x="7450" y="3480"/>
                </a:cubicBezTo>
                <a:cubicBezTo>
                  <a:pt x="6929" y="3480"/>
                  <a:pt x="6404" y="3560"/>
                  <a:pt x="5891" y="3724"/>
                </a:cubicBezTo>
                <a:cubicBezTo>
                  <a:pt x="3411" y="4559"/>
                  <a:pt x="3351" y="7039"/>
                  <a:pt x="1789" y="8267"/>
                </a:cubicBezTo>
                <a:cubicBezTo>
                  <a:pt x="1324" y="8637"/>
                  <a:pt x="1" y="8744"/>
                  <a:pt x="311" y="9579"/>
                </a:cubicBezTo>
                <a:cubicBezTo>
                  <a:pt x="513" y="10091"/>
                  <a:pt x="1956" y="10115"/>
                  <a:pt x="2361" y="10127"/>
                </a:cubicBezTo>
                <a:cubicBezTo>
                  <a:pt x="2411" y="10128"/>
                  <a:pt x="2461" y="10129"/>
                  <a:pt x="2511" y="10129"/>
                </a:cubicBezTo>
                <a:cubicBezTo>
                  <a:pt x="4898" y="10129"/>
                  <a:pt x="7394" y="8756"/>
                  <a:pt x="9695" y="8195"/>
                </a:cubicBezTo>
                <a:cubicBezTo>
                  <a:pt x="12473" y="7516"/>
                  <a:pt x="15287" y="7075"/>
                  <a:pt x="18137" y="6872"/>
                </a:cubicBezTo>
                <a:cubicBezTo>
                  <a:pt x="19384" y="6777"/>
                  <a:pt x="20634" y="6730"/>
                  <a:pt x="21884" y="6730"/>
                </a:cubicBezTo>
                <a:cubicBezTo>
                  <a:pt x="23945" y="6730"/>
                  <a:pt x="26004" y="6858"/>
                  <a:pt x="28045" y="7110"/>
                </a:cubicBezTo>
                <a:cubicBezTo>
                  <a:pt x="27437" y="6300"/>
                  <a:pt x="26507" y="5787"/>
                  <a:pt x="25482" y="5703"/>
                </a:cubicBezTo>
                <a:cubicBezTo>
                  <a:pt x="25625" y="4237"/>
                  <a:pt x="24790" y="2854"/>
                  <a:pt x="23419" y="2305"/>
                </a:cubicBezTo>
                <a:cubicBezTo>
                  <a:pt x="23011" y="2138"/>
                  <a:pt x="22587" y="2058"/>
                  <a:pt x="22167" y="2058"/>
                </a:cubicBezTo>
                <a:cubicBezTo>
                  <a:pt x="21176" y="2058"/>
                  <a:pt x="20213" y="2506"/>
                  <a:pt x="19568" y="3319"/>
                </a:cubicBezTo>
                <a:cubicBezTo>
                  <a:pt x="19353" y="1769"/>
                  <a:pt x="18196" y="278"/>
                  <a:pt x="16646" y="28"/>
                </a:cubicBezTo>
                <a:cubicBezTo>
                  <a:pt x="16526" y="9"/>
                  <a:pt x="16406" y="1"/>
                  <a:pt x="16285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9" name="Google Shape;859;p16"/>
          <p:cNvGrpSpPr/>
          <p:nvPr/>
        </p:nvGrpSpPr>
        <p:grpSpPr>
          <a:xfrm rot="1867816">
            <a:off x="8025926" y="3542571"/>
            <a:ext cx="793090" cy="931258"/>
            <a:chOff x="4728125" y="3839825"/>
            <a:chExt cx="867025" cy="1018036"/>
          </a:xfrm>
        </p:grpSpPr>
        <p:sp>
          <p:nvSpPr>
            <p:cNvPr id="860" name="Google Shape;860;p16"/>
            <p:cNvSpPr/>
            <p:nvPr/>
          </p:nvSpPr>
          <p:spPr>
            <a:xfrm>
              <a:off x="4728125" y="3839825"/>
              <a:ext cx="867025" cy="1016375"/>
            </a:xfrm>
            <a:custGeom>
              <a:avLst/>
              <a:gdLst/>
              <a:ahLst/>
              <a:cxnLst/>
              <a:rect l="l" t="t" r="r" b="b"/>
              <a:pathLst>
                <a:path w="34681" h="40655" extrusionOk="0">
                  <a:moveTo>
                    <a:pt x="20761" y="1"/>
                  </a:moveTo>
                  <a:cubicBezTo>
                    <a:pt x="20357" y="1"/>
                    <a:pt x="19947" y="72"/>
                    <a:pt x="19545" y="222"/>
                  </a:cubicBezTo>
                  <a:lnTo>
                    <a:pt x="1" y="7480"/>
                  </a:lnTo>
                  <a:lnTo>
                    <a:pt x="12287" y="40655"/>
                  </a:lnTo>
                  <a:lnTo>
                    <a:pt x="32584" y="33127"/>
                  </a:lnTo>
                  <a:cubicBezTo>
                    <a:pt x="33982" y="32617"/>
                    <a:pt x="34681" y="31057"/>
                    <a:pt x="34170" y="29659"/>
                  </a:cubicBezTo>
                  <a:lnTo>
                    <a:pt x="24008" y="2265"/>
                  </a:lnTo>
                  <a:cubicBezTo>
                    <a:pt x="23486" y="865"/>
                    <a:pt x="22168" y="1"/>
                    <a:pt x="207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4728125" y="3981400"/>
              <a:ext cx="440252" cy="876461"/>
            </a:xfrm>
            <a:custGeom>
              <a:avLst/>
              <a:gdLst/>
              <a:ahLst/>
              <a:cxnLst/>
              <a:rect l="l" t="t" r="r" b="b"/>
              <a:pathLst>
                <a:path w="23524" h="46832" extrusionOk="0">
                  <a:moveTo>
                    <a:pt x="7151" y="0"/>
                  </a:moveTo>
                  <a:lnTo>
                    <a:pt x="0" y="2635"/>
                  </a:lnTo>
                  <a:lnTo>
                    <a:pt x="16400" y="46832"/>
                  </a:lnTo>
                  <a:lnTo>
                    <a:pt x="23524" y="44197"/>
                  </a:lnTo>
                  <a:lnTo>
                    <a:pt x="7151" y="0"/>
                  </a:ln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4865225" y="3934750"/>
              <a:ext cx="458400" cy="323975"/>
            </a:xfrm>
            <a:custGeom>
              <a:avLst/>
              <a:gdLst/>
              <a:ahLst/>
              <a:cxnLst/>
              <a:rect l="l" t="t" r="r" b="b"/>
              <a:pathLst>
                <a:path w="18336" h="12959" extrusionOk="0">
                  <a:moveTo>
                    <a:pt x="15674" y="0"/>
                  </a:moveTo>
                  <a:lnTo>
                    <a:pt x="1" y="5807"/>
                  </a:lnTo>
                  <a:lnTo>
                    <a:pt x="2662" y="12958"/>
                  </a:lnTo>
                  <a:lnTo>
                    <a:pt x="18336" y="7124"/>
                  </a:lnTo>
                  <a:lnTo>
                    <a:pt x="15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6"/>
            <p:cNvSpPr/>
            <p:nvPr/>
          </p:nvSpPr>
          <p:spPr>
            <a:xfrm>
              <a:off x="4959325" y="4159225"/>
              <a:ext cx="404625" cy="178800"/>
            </a:xfrm>
            <a:custGeom>
              <a:avLst/>
              <a:gdLst/>
              <a:ahLst/>
              <a:cxnLst/>
              <a:rect l="l" t="t" r="r" b="b"/>
              <a:pathLst>
                <a:path w="16185" h="7152" extrusionOk="0">
                  <a:moveTo>
                    <a:pt x="15701" y="0"/>
                  </a:moveTo>
                  <a:lnTo>
                    <a:pt x="1" y="5861"/>
                  </a:lnTo>
                  <a:lnTo>
                    <a:pt x="485" y="7151"/>
                  </a:lnTo>
                  <a:lnTo>
                    <a:pt x="16185" y="1318"/>
                  </a:lnTo>
                  <a:lnTo>
                    <a:pt x="15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6"/>
            <p:cNvSpPr/>
            <p:nvPr/>
          </p:nvSpPr>
          <p:spPr>
            <a:xfrm>
              <a:off x="4986225" y="4231125"/>
              <a:ext cx="399250" cy="163350"/>
            </a:xfrm>
            <a:custGeom>
              <a:avLst/>
              <a:gdLst/>
              <a:ahLst/>
              <a:cxnLst/>
              <a:rect l="l" t="t" r="r" b="b"/>
              <a:pathLst>
                <a:path w="15970" h="6534" extrusionOk="0">
                  <a:moveTo>
                    <a:pt x="15700" y="1"/>
                  </a:moveTo>
                  <a:lnTo>
                    <a:pt x="0" y="5862"/>
                  </a:lnTo>
                  <a:lnTo>
                    <a:pt x="242" y="6534"/>
                  </a:lnTo>
                  <a:lnTo>
                    <a:pt x="15969" y="700"/>
                  </a:lnTo>
                  <a:lnTo>
                    <a:pt x="157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6"/>
            <p:cNvSpPr/>
            <p:nvPr/>
          </p:nvSpPr>
          <p:spPr>
            <a:xfrm>
              <a:off x="5077975" y="4401325"/>
              <a:ext cx="341100" cy="289625"/>
            </a:xfrm>
            <a:custGeom>
              <a:avLst/>
              <a:gdLst/>
              <a:ahLst/>
              <a:cxnLst/>
              <a:rect l="l" t="t" r="r" b="b"/>
              <a:pathLst>
                <a:path w="13644" h="11585" extrusionOk="0">
                  <a:moveTo>
                    <a:pt x="7092" y="326"/>
                  </a:moveTo>
                  <a:cubicBezTo>
                    <a:pt x="9311" y="326"/>
                    <a:pt x="11401" y="1693"/>
                    <a:pt x="12218" y="3893"/>
                  </a:cubicBezTo>
                  <a:cubicBezTo>
                    <a:pt x="13617" y="7667"/>
                    <a:pt x="10688" y="11259"/>
                    <a:pt x="7127" y="11259"/>
                  </a:cubicBezTo>
                  <a:cubicBezTo>
                    <a:pt x="6376" y="11259"/>
                    <a:pt x="5598" y="11099"/>
                    <a:pt x="4825" y="10748"/>
                  </a:cubicBezTo>
                  <a:cubicBezTo>
                    <a:pt x="416" y="8732"/>
                    <a:pt x="658" y="2360"/>
                    <a:pt x="5229" y="667"/>
                  </a:cubicBezTo>
                  <a:lnTo>
                    <a:pt x="5202" y="667"/>
                  </a:lnTo>
                  <a:cubicBezTo>
                    <a:pt x="5825" y="435"/>
                    <a:pt x="6463" y="326"/>
                    <a:pt x="7092" y="326"/>
                  </a:cubicBezTo>
                  <a:close/>
                  <a:moveTo>
                    <a:pt x="7092" y="0"/>
                  </a:moveTo>
                  <a:cubicBezTo>
                    <a:pt x="4986" y="0"/>
                    <a:pt x="2879" y="1112"/>
                    <a:pt x="1841" y="3382"/>
                  </a:cubicBezTo>
                  <a:cubicBezTo>
                    <a:pt x="1" y="7385"/>
                    <a:pt x="3102" y="11584"/>
                    <a:pt x="7067" y="11584"/>
                  </a:cubicBezTo>
                  <a:cubicBezTo>
                    <a:pt x="7735" y="11584"/>
                    <a:pt x="8429" y="11465"/>
                    <a:pt x="9127" y="11205"/>
                  </a:cubicBezTo>
                  <a:cubicBezTo>
                    <a:pt x="12111" y="10103"/>
                    <a:pt x="13643" y="6769"/>
                    <a:pt x="12541" y="3785"/>
                  </a:cubicBezTo>
                  <a:cubicBezTo>
                    <a:pt x="11609" y="1280"/>
                    <a:pt x="9351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5131375" y="4405775"/>
              <a:ext cx="248725" cy="280500"/>
            </a:xfrm>
            <a:custGeom>
              <a:avLst/>
              <a:gdLst/>
              <a:ahLst/>
              <a:cxnLst/>
              <a:rect l="l" t="t" r="r" b="b"/>
              <a:pathLst>
                <a:path w="9949" h="11220" extrusionOk="0">
                  <a:moveTo>
                    <a:pt x="4007" y="322"/>
                  </a:moveTo>
                  <a:cubicBezTo>
                    <a:pt x="5760" y="322"/>
                    <a:pt x="7660" y="1921"/>
                    <a:pt x="8523" y="4306"/>
                  </a:cubicBezTo>
                  <a:cubicBezTo>
                    <a:pt x="9572" y="7102"/>
                    <a:pt x="8819" y="10006"/>
                    <a:pt x="6883" y="10731"/>
                  </a:cubicBezTo>
                  <a:cubicBezTo>
                    <a:pt x="6579" y="10844"/>
                    <a:pt x="6263" y="10898"/>
                    <a:pt x="5943" y="10898"/>
                  </a:cubicBezTo>
                  <a:cubicBezTo>
                    <a:pt x="4196" y="10898"/>
                    <a:pt x="2312" y="9299"/>
                    <a:pt x="1426" y="6914"/>
                  </a:cubicBezTo>
                  <a:cubicBezTo>
                    <a:pt x="404" y="4118"/>
                    <a:pt x="1130" y="1215"/>
                    <a:pt x="3093" y="489"/>
                  </a:cubicBezTo>
                  <a:lnTo>
                    <a:pt x="3066" y="489"/>
                  </a:lnTo>
                  <a:cubicBezTo>
                    <a:pt x="3370" y="376"/>
                    <a:pt x="3686" y="322"/>
                    <a:pt x="4007" y="322"/>
                  </a:cubicBezTo>
                  <a:close/>
                  <a:moveTo>
                    <a:pt x="4032" y="0"/>
                  </a:moveTo>
                  <a:cubicBezTo>
                    <a:pt x="3667" y="0"/>
                    <a:pt x="3306" y="62"/>
                    <a:pt x="2958" y="193"/>
                  </a:cubicBezTo>
                  <a:cubicBezTo>
                    <a:pt x="834" y="973"/>
                    <a:pt x="1" y="4064"/>
                    <a:pt x="1130" y="7048"/>
                  </a:cubicBezTo>
                  <a:cubicBezTo>
                    <a:pt x="2054" y="9550"/>
                    <a:pt x="4055" y="11220"/>
                    <a:pt x="5928" y="11220"/>
                  </a:cubicBezTo>
                  <a:cubicBezTo>
                    <a:pt x="6290" y="11220"/>
                    <a:pt x="6647" y="11158"/>
                    <a:pt x="6991" y="11027"/>
                  </a:cubicBezTo>
                  <a:cubicBezTo>
                    <a:pt x="9115" y="10248"/>
                    <a:pt x="9948" y="7156"/>
                    <a:pt x="8846" y="4172"/>
                  </a:cubicBezTo>
                  <a:cubicBezTo>
                    <a:pt x="7922" y="1670"/>
                    <a:pt x="5921" y="0"/>
                    <a:pt x="4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5175750" y="4409150"/>
              <a:ext cx="159975" cy="273750"/>
            </a:xfrm>
            <a:custGeom>
              <a:avLst/>
              <a:gdLst/>
              <a:ahLst/>
              <a:cxnLst/>
              <a:rect l="l" t="t" r="r" b="b"/>
              <a:pathLst>
                <a:path w="6399" h="10950" extrusionOk="0">
                  <a:moveTo>
                    <a:pt x="1498" y="320"/>
                  </a:moveTo>
                  <a:cubicBezTo>
                    <a:pt x="2399" y="320"/>
                    <a:pt x="3903" y="1982"/>
                    <a:pt x="4947" y="4816"/>
                  </a:cubicBezTo>
                  <a:cubicBezTo>
                    <a:pt x="6076" y="7908"/>
                    <a:pt x="5942" y="10274"/>
                    <a:pt x="5108" y="10596"/>
                  </a:cubicBezTo>
                  <a:cubicBezTo>
                    <a:pt x="5044" y="10618"/>
                    <a:pt x="4976" y="10629"/>
                    <a:pt x="4904" y="10629"/>
                  </a:cubicBezTo>
                  <a:cubicBezTo>
                    <a:pt x="4003" y="10629"/>
                    <a:pt x="2497" y="8946"/>
                    <a:pt x="1452" y="6134"/>
                  </a:cubicBezTo>
                  <a:cubicBezTo>
                    <a:pt x="323" y="3069"/>
                    <a:pt x="457" y="676"/>
                    <a:pt x="1318" y="354"/>
                  </a:cubicBezTo>
                  <a:lnTo>
                    <a:pt x="1291" y="354"/>
                  </a:lnTo>
                  <a:cubicBezTo>
                    <a:pt x="1355" y="331"/>
                    <a:pt x="1425" y="320"/>
                    <a:pt x="1498" y="320"/>
                  </a:cubicBezTo>
                  <a:close/>
                  <a:moveTo>
                    <a:pt x="1508" y="1"/>
                  </a:moveTo>
                  <a:cubicBezTo>
                    <a:pt x="1395" y="1"/>
                    <a:pt x="1286" y="19"/>
                    <a:pt x="1183" y="58"/>
                  </a:cubicBezTo>
                  <a:cubicBezTo>
                    <a:pt x="27" y="488"/>
                    <a:pt x="0" y="3203"/>
                    <a:pt x="1129" y="6241"/>
                  </a:cubicBezTo>
                  <a:cubicBezTo>
                    <a:pt x="2158" y="9008"/>
                    <a:pt x="3743" y="10949"/>
                    <a:pt x="4891" y="10949"/>
                  </a:cubicBezTo>
                  <a:cubicBezTo>
                    <a:pt x="5004" y="10949"/>
                    <a:pt x="5113" y="10931"/>
                    <a:pt x="5216" y="10892"/>
                  </a:cubicBezTo>
                  <a:cubicBezTo>
                    <a:pt x="6372" y="10489"/>
                    <a:pt x="6399" y="7747"/>
                    <a:pt x="5270" y="4709"/>
                  </a:cubicBezTo>
                  <a:cubicBezTo>
                    <a:pt x="4241" y="1942"/>
                    <a:pt x="2656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6"/>
            <p:cNvSpPr/>
            <p:nvPr/>
          </p:nvSpPr>
          <p:spPr>
            <a:xfrm>
              <a:off x="5201950" y="4410050"/>
              <a:ext cx="107575" cy="271950"/>
            </a:xfrm>
            <a:custGeom>
              <a:avLst/>
              <a:gdLst/>
              <a:ahLst/>
              <a:cxnLst/>
              <a:rect l="l" t="t" r="r" b="b"/>
              <a:pathLst>
                <a:path w="4303" h="10878" extrusionOk="0">
                  <a:moveTo>
                    <a:pt x="207" y="0"/>
                  </a:moveTo>
                  <a:cubicBezTo>
                    <a:pt x="182" y="0"/>
                    <a:pt x="158" y="7"/>
                    <a:pt x="135" y="22"/>
                  </a:cubicBezTo>
                  <a:cubicBezTo>
                    <a:pt x="55" y="49"/>
                    <a:pt x="1" y="129"/>
                    <a:pt x="28" y="237"/>
                  </a:cubicBezTo>
                  <a:lnTo>
                    <a:pt x="3953" y="10775"/>
                  </a:lnTo>
                  <a:cubicBezTo>
                    <a:pt x="3972" y="10834"/>
                    <a:pt x="4033" y="10878"/>
                    <a:pt x="4096" y="10878"/>
                  </a:cubicBezTo>
                  <a:cubicBezTo>
                    <a:pt x="4121" y="10878"/>
                    <a:pt x="4145" y="10871"/>
                    <a:pt x="4168" y="10856"/>
                  </a:cubicBezTo>
                  <a:cubicBezTo>
                    <a:pt x="4248" y="10829"/>
                    <a:pt x="4302" y="10722"/>
                    <a:pt x="4248" y="10641"/>
                  </a:cubicBezTo>
                  <a:lnTo>
                    <a:pt x="350" y="103"/>
                  </a:lnTo>
                  <a:cubicBezTo>
                    <a:pt x="331" y="44"/>
                    <a:pt x="27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6"/>
            <p:cNvSpPr/>
            <p:nvPr/>
          </p:nvSpPr>
          <p:spPr>
            <a:xfrm>
              <a:off x="5116725" y="4493075"/>
              <a:ext cx="275450" cy="106225"/>
            </a:xfrm>
            <a:custGeom>
              <a:avLst/>
              <a:gdLst/>
              <a:ahLst/>
              <a:cxnLst/>
              <a:rect l="l" t="t" r="r" b="b"/>
              <a:pathLst>
                <a:path w="11018" h="4249" extrusionOk="0">
                  <a:moveTo>
                    <a:pt x="10819" y="1"/>
                  </a:moveTo>
                  <a:cubicBezTo>
                    <a:pt x="10805" y="1"/>
                    <a:pt x="10790" y="3"/>
                    <a:pt x="10776" y="8"/>
                  </a:cubicBezTo>
                  <a:lnTo>
                    <a:pt x="211" y="3933"/>
                  </a:lnTo>
                  <a:cubicBezTo>
                    <a:pt x="1" y="3979"/>
                    <a:pt x="74" y="4249"/>
                    <a:pt x="255" y="4249"/>
                  </a:cubicBezTo>
                  <a:cubicBezTo>
                    <a:pt x="283" y="4249"/>
                    <a:pt x="313" y="4243"/>
                    <a:pt x="345" y="4228"/>
                  </a:cubicBezTo>
                  <a:lnTo>
                    <a:pt x="10884" y="330"/>
                  </a:lnTo>
                  <a:cubicBezTo>
                    <a:pt x="10964" y="303"/>
                    <a:pt x="11018" y="196"/>
                    <a:pt x="10991" y="115"/>
                  </a:cubicBezTo>
                  <a:cubicBezTo>
                    <a:pt x="10947" y="49"/>
                    <a:pt x="10884" y="1"/>
                    <a:pt x="10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6"/>
            <p:cNvSpPr/>
            <p:nvPr/>
          </p:nvSpPr>
          <p:spPr>
            <a:xfrm>
              <a:off x="5116000" y="4427400"/>
              <a:ext cx="221075" cy="96650"/>
            </a:xfrm>
            <a:custGeom>
              <a:avLst/>
              <a:gdLst/>
              <a:ahLst/>
              <a:cxnLst/>
              <a:rect l="l" t="t" r="r" b="b"/>
              <a:pathLst>
                <a:path w="8843" h="3866" extrusionOk="0">
                  <a:moveTo>
                    <a:pt x="8681" y="0"/>
                  </a:moveTo>
                  <a:cubicBezTo>
                    <a:pt x="8574" y="0"/>
                    <a:pt x="8493" y="81"/>
                    <a:pt x="8493" y="161"/>
                  </a:cubicBezTo>
                  <a:cubicBezTo>
                    <a:pt x="8493" y="161"/>
                    <a:pt x="8278" y="1667"/>
                    <a:pt x="4891" y="2903"/>
                  </a:cubicBezTo>
                  <a:cubicBezTo>
                    <a:pt x="3647" y="3371"/>
                    <a:pt x="2701" y="3518"/>
                    <a:pt x="2004" y="3518"/>
                  </a:cubicBezTo>
                  <a:cubicBezTo>
                    <a:pt x="816" y="3518"/>
                    <a:pt x="347" y="3092"/>
                    <a:pt x="347" y="3092"/>
                  </a:cubicBezTo>
                  <a:cubicBezTo>
                    <a:pt x="312" y="3062"/>
                    <a:pt x="273" y="3049"/>
                    <a:pt x="237" y="3049"/>
                  </a:cubicBezTo>
                  <a:cubicBezTo>
                    <a:pt x="108" y="3049"/>
                    <a:pt x="0" y="3208"/>
                    <a:pt x="105" y="3334"/>
                  </a:cubicBezTo>
                  <a:cubicBezTo>
                    <a:pt x="140" y="3368"/>
                    <a:pt x="671" y="3866"/>
                    <a:pt x="1988" y="3866"/>
                  </a:cubicBezTo>
                  <a:cubicBezTo>
                    <a:pt x="2727" y="3866"/>
                    <a:pt x="3713" y="3709"/>
                    <a:pt x="4998" y="3226"/>
                  </a:cubicBezTo>
                  <a:cubicBezTo>
                    <a:pt x="8627" y="1882"/>
                    <a:pt x="8816" y="242"/>
                    <a:pt x="8816" y="188"/>
                  </a:cubicBezTo>
                  <a:cubicBezTo>
                    <a:pt x="8842" y="108"/>
                    <a:pt x="8762" y="27"/>
                    <a:pt x="8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6"/>
            <p:cNvSpPr/>
            <p:nvPr/>
          </p:nvSpPr>
          <p:spPr>
            <a:xfrm>
              <a:off x="5175750" y="4569600"/>
              <a:ext cx="217775" cy="99600"/>
            </a:xfrm>
            <a:custGeom>
              <a:avLst/>
              <a:gdLst/>
              <a:ahLst/>
              <a:cxnLst/>
              <a:rect l="l" t="t" r="r" b="b"/>
              <a:pathLst>
                <a:path w="8711" h="3984" extrusionOk="0">
                  <a:moveTo>
                    <a:pt x="6857" y="1"/>
                  </a:moveTo>
                  <a:cubicBezTo>
                    <a:pt x="6116" y="1"/>
                    <a:pt x="5114" y="159"/>
                    <a:pt x="3791" y="657"/>
                  </a:cubicBezTo>
                  <a:cubicBezTo>
                    <a:pt x="188" y="1974"/>
                    <a:pt x="0" y="3721"/>
                    <a:pt x="0" y="3802"/>
                  </a:cubicBezTo>
                  <a:cubicBezTo>
                    <a:pt x="0" y="3883"/>
                    <a:pt x="54" y="3963"/>
                    <a:pt x="162" y="3963"/>
                  </a:cubicBezTo>
                  <a:cubicBezTo>
                    <a:pt x="162" y="3977"/>
                    <a:pt x="168" y="3984"/>
                    <a:pt x="178" y="3984"/>
                  </a:cubicBezTo>
                  <a:cubicBezTo>
                    <a:pt x="188" y="3984"/>
                    <a:pt x="202" y="3977"/>
                    <a:pt x="215" y="3963"/>
                  </a:cubicBezTo>
                  <a:cubicBezTo>
                    <a:pt x="296" y="3936"/>
                    <a:pt x="323" y="3883"/>
                    <a:pt x="323" y="3802"/>
                  </a:cubicBezTo>
                  <a:cubicBezTo>
                    <a:pt x="323" y="3802"/>
                    <a:pt x="511" y="2189"/>
                    <a:pt x="3898" y="952"/>
                  </a:cubicBezTo>
                  <a:cubicBezTo>
                    <a:pt x="5187" y="478"/>
                    <a:pt x="6151" y="332"/>
                    <a:pt x="6850" y="332"/>
                  </a:cubicBezTo>
                  <a:cubicBezTo>
                    <a:pt x="7975" y="332"/>
                    <a:pt x="8415" y="710"/>
                    <a:pt x="8415" y="710"/>
                  </a:cubicBezTo>
                  <a:cubicBezTo>
                    <a:pt x="8455" y="751"/>
                    <a:pt x="8502" y="771"/>
                    <a:pt x="8546" y="771"/>
                  </a:cubicBezTo>
                  <a:cubicBezTo>
                    <a:pt x="8590" y="771"/>
                    <a:pt x="8630" y="751"/>
                    <a:pt x="8657" y="710"/>
                  </a:cubicBezTo>
                  <a:cubicBezTo>
                    <a:pt x="8711" y="657"/>
                    <a:pt x="8711" y="549"/>
                    <a:pt x="8657" y="495"/>
                  </a:cubicBezTo>
                  <a:cubicBezTo>
                    <a:pt x="8623" y="461"/>
                    <a:pt x="8120" y="1"/>
                    <a:pt x="68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72" name="Google Shape;8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5375" y="174250"/>
            <a:ext cx="3814599" cy="486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2df6e779df3_2_31"/>
          <p:cNvSpPr txBox="1">
            <a:spLocks noGrp="1"/>
          </p:cNvSpPr>
          <p:nvPr>
            <p:ph type="title"/>
          </p:nvPr>
        </p:nvSpPr>
        <p:spPr>
          <a:xfrm>
            <a:off x="329400" y="558075"/>
            <a:ext cx="4062900" cy="8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2. 커뮤니티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78" name="Google Shape;878;g2df6e779df3_2_31"/>
          <p:cNvSpPr txBox="1">
            <a:spLocks noGrp="1"/>
          </p:cNvSpPr>
          <p:nvPr>
            <p:ph type="subTitle" idx="1"/>
          </p:nvPr>
        </p:nvSpPr>
        <p:spPr>
          <a:xfrm>
            <a:off x="270600" y="1682250"/>
            <a:ext cx="4180500" cy="11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사용자들 간의 소통과 정보 공유를 촉진하는 커뮤니티 기능을 제공합니다. 여행 팁, 후기, 사진 등을 공유할 수 있는 공간을 마련하여, 사용자들이 더욱 풍부한 여행 경험을 할 수 있도록 지원합니다.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</a:pP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79" name="Google Shape;879;g2df6e779df3_2_31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0" name="Google Shape;880;g2df6e779df3_2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125" y="409850"/>
            <a:ext cx="3706575" cy="2727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1" name="Google Shape;881;g2df6e779df3_2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0400" y="3510902"/>
            <a:ext cx="4965810" cy="1321175"/>
          </a:xfrm>
          <a:prstGeom prst="rect">
            <a:avLst/>
          </a:pr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</p:pic>
      <p:pic>
        <p:nvPicPr>
          <p:cNvPr id="882" name="Google Shape;882;g2df6e779df3_2_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7500" y="2979025"/>
            <a:ext cx="3725599" cy="1916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2df6e779df3_2_58"/>
          <p:cNvSpPr txBox="1">
            <a:spLocks noGrp="1"/>
          </p:cNvSpPr>
          <p:nvPr>
            <p:ph type="title"/>
          </p:nvPr>
        </p:nvSpPr>
        <p:spPr>
          <a:xfrm>
            <a:off x="88050" y="248900"/>
            <a:ext cx="4062900" cy="20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2. 신뢰성 있는 정보 및 주변 시설 정보 제공 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88" name="Google Shape;888;g2df6e779df3_2_58"/>
          <p:cNvSpPr txBox="1">
            <a:spLocks noGrp="1"/>
          </p:cNvSpPr>
          <p:nvPr>
            <p:ph type="subTitle" idx="1"/>
          </p:nvPr>
        </p:nvSpPr>
        <p:spPr>
          <a:xfrm>
            <a:off x="222300" y="2919125"/>
            <a:ext cx="3794400" cy="11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여행지의 현재 날씨 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SNS 정보 제공 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주변 시설을 지도에 마커로 표시해 줍니다.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89" name="Google Shape;889;g2df6e779df3_2_58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90" name="Google Shape;890;g2df6e779df3_2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0950" y="248900"/>
            <a:ext cx="4911975" cy="423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2df6e779df3_2_68"/>
          <p:cNvSpPr txBox="1">
            <a:spLocks noGrp="1"/>
          </p:cNvSpPr>
          <p:nvPr>
            <p:ph type="title"/>
          </p:nvPr>
        </p:nvSpPr>
        <p:spPr>
          <a:xfrm>
            <a:off x="0" y="51325"/>
            <a:ext cx="9550500" cy="13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3. 여행지 사이의 모빌리티 경로 제공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896" name="Google Shape;896;g2df6e779df3_2_68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97" name="Google Shape;897;g2df6e779df3_2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74" y="1862749"/>
            <a:ext cx="4406151" cy="250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8" name="Google Shape;898;g2df6e779df3_2_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7550" y="2520450"/>
            <a:ext cx="3972426" cy="2251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2df6e779df3_2_136"/>
          <p:cNvSpPr txBox="1">
            <a:spLocks noGrp="1"/>
          </p:cNvSpPr>
          <p:nvPr>
            <p:ph type="title"/>
          </p:nvPr>
        </p:nvSpPr>
        <p:spPr>
          <a:xfrm>
            <a:off x="0" y="51325"/>
            <a:ext cx="6863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E1C"/>
                </a:solidFill>
                <a:latin typeface="Jua"/>
                <a:ea typeface="Jua"/>
                <a:cs typeface="Jua"/>
                <a:sym typeface="Jua"/>
              </a:rPr>
              <a:t>4.  AI 맞춤 추천 여행 계획 수립 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04" name="Google Shape;904;g2df6e779df3_2_136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5" name="Google Shape;905;g2df6e779df3_2_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500" y="1820275"/>
            <a:ext cx="3972426" cy="2251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6" name="Google Shape;906;g2df6e779df3_2_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6689" y="1820275"/>
            <a:ext cx="2434376" cy="25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7" name="Google Shape;907;g2df6e779df3_2_1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9125" y="1820275"/>
            <a:ext cx="2312000" cy="194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2df6e779df3_4_17"/>
          <p:cNvSpPr txBox="1">
            <a:spLocks noGrp="1"/>
          </p:cNvSpPr>
          <p:nvPr>
            <p:ph type="title"/>
          </p:nvPr>
        </p:nvSpPr>
        <p:spPr>
          <a:xfrm>
            <a:off x="0" y="51325"/>
            <a:ext cx="6863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E1C"/>
                </a:solidFill>
                <a:latin typeface="Jua"/>
                <a:ea typeface="Jua"/>
                <a:cs typeface="Jua"/>
                <a:sym typeface="Jua"/>
              </a:rPr>
              <a:t>5.  적용 패턴 및 핵심 알고리즘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13" name="Google Shape;913;g2df6e779df3_4_17"/>
          <p:cNvSpPr/>
          <p:nvPr/>
        </p:nvSpPr>
        <p:spPr>
          <a:xfrm rot="3435105" flipH="1">
            <a:off x="7256879" y="723854"/>
            <a:ext cx="1187740" cy="595618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g2df6e779df3_4_17"/>
          <p:cNvSpPr txBox="1"/>
          <p:nvPr/>
        </p:nvSpPr>
        <p:spPr>
          <a:xfrm>
            <a:off x="324325" y="1040750"/>
            <a:ext cx="48495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Jua"/>
                <a:ea typeface="Jua"/>
                <a:cs typeface="Jua"/>
                <a:sym typeface="Jua"/>
              </a:rPr>
              <a:t>MVVM 패턴 : 비지니스 로직(Back-End)과, 프레젠테이션 로직(Front-End)을  명확하게 분리하는 패턴</a:t>
            </a: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Jua"/>
                <a:ea typeface="Jua"/>
                <a:cs typeface="Jua"/>
                <a:sym typeface="Jua"/>
              </a:rPr>
              <a:t>해쉬 암호화 : SHA256 알고리즘을 이용하여 비밀번호 저장 </a:t>
            </a: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915" name="Google Shape;915;g2df6e779df3_4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75" y="1536177"/>
            <a:ext cx="2158751" cy="115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g2df6e779df3_4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276" y="3036400"/>
            <a:ext cx="1967674" cy="1510301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g2df6e779df3_4_17"/>
          <p:cNvSpPr txBox="1"/>
          <p:nvPr/>
        </p:nvSpPr>
        <p:spPr>
          <a:xfrm>
            <a:off x="4309575" y="1995663"/>
            <a:ext cx="40374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Jua"/>
                <a:ea typeface="Jua"/>
                <a:cs typeface="Jua"/>
                <a:sym typeface="Jua"/>
              </a:rPr>
              <a:t>정적 팩토리 메서드 패턴 :  객체 생성 로직을 캡슐화하여 보다 명확한 이름을 가진 메서드를 통해 객체를 생성</a:t>
            </a: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918" name="Google Shape;918;g2df6e779df3_4_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9075" y="2613587"/>
            <a:ext cx="4693748" cy="83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3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7"/>
          <p:cNvSpPr txBox="1">
            <a:spLocks noGrp="1"/>
          </p:cNvSpPr>
          <p:nvPr>
            <p:ph type="title" idx="2"/>
          </p:nvPr>
        </p:nvSpPr>
        <p:spPr>
          <a:xfrm>
            <a:off x="3352650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924" name="Google Shape;924;p17"/>
          <p:cNvSpPr txBox="1">
            <a:spLocks noGrp="1"/>
          </p:cNvSpPr>
          <p:nvPr>
            <p:ph type="title"/>
          </p:nvPr>
        </p:nvSpPr>
        <p:spPr>
          <a:xfrm>
            <a:off x="2556150" y="2533950"/>
            <a:ext cx="58641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>
                <a:latin typeface="Jua" panose="020B0600000101010101" charset="-127"/>
                <a:ea typeface="Jua" panose="020B0600000101010101" charset="-127"/>
              </a:rPr>
              <a:t>기대 효과</a:t>
            </a:r>
            <a:endParaRPr dirty="0">
              <a:latin typeface="Jua" panose="020B0600000101010101" charset="-127"/>
              <a:ea typeface="Jua" panose="020B0600000101010101" charset="-127"/>
            </a:endParaRPr>
          </a:p>
        </p:txBody>
      </p:sp>
      <p:sp>
        <p:nvSpPr>
          <p:cNvPr id="925" name="Google Shape;925;p17"/>
          <p:cNvSpPr/>
          <p:nvPr/>
        </p:nvSpPr>
        <p:spPr>
          <a:xfrm rot="-10225510">
            <a:off x="-2108399" y="-6142696"/>
            <a:ext cx="8738597" cy="8738651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6" name="Google Shape;926;p17"/>
          <p:cNvSpPr/>
          <p:nvPr/>
        </p:nvSpPr>
        <p:spPr>
          <a:xfrm rot="-10225393">
            <a:off x="-1914745" y="-5941113"/>
            <a:ext cx="8289407" cy="8289459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7" name="Google Shape;927;p17"/>
          <p:cNvGrpSpPr/>
          <p:nvPr/>
        </p:nvGrpSpPr>
        <p:grpSpPr>
          <a:xfrm rot="-10225591">
            <a:off x="-1519832" y="-5553691"/>
            <a:ext cx="7560142" cy="7560142"/>
            <a:chOff x="-8385654" y="2991527"/>
            <a:chExt cx="7497589" cy="7497589"/>
          </a:xfrm>
        </p:grpSpPr>
        <p:sp>
          <p:nvSpPr>
            <p:cNvPr id="928" name="Google Shape;928;p17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7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7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7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7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3" name="Google Shape;933;p17"/>
          <p:cNvGrpSpPr/>
          <p:nvPr/>
        </p:nvGrpSpPr>
        <p:grpSpPr>
          <a:xfrm>
            <a:off x="1150402" y="3427180"/>
            <a:ext cx="1049484" cy="848347"/>
            <a:chOff x="942975" y="3850125"/>
            <a:chExt cx="673350" cy="544335"/>
          </a:xfrm>
        </p:grpSpPr>
        <p:sp>
          <p:nvSpPr>
            <p:cNvPr id="934" name="Google Shape;934;p17"/>
            <p:cNvSpPr/>
            <p:nvPr/>
          </p:nvSpPr>
          <p:spPr>
            <a:xfrm>
              <a:off x="1116925" y="3850125"/>
              <a:ext cx="100175" cy="55850"/>
            </a:xfrm>
            <a:custGeom>
              <a:avLst/>
              <a:gdLst/>
              <a:ahLst/>
              <a:cxnLst/>
              <a:rect l="l" t="t" r="r" b="b"/>
              <a:pathLst>
                <a:path w="4007" h="2234" extrusionOk="0">
                  <a:moveTo>
                    <a:pt x="768" y="0"/>
                  </a:moveTo>
                  <a:cubicBezTo>
                    <a:pt x="734" y="0"/>
                    <a:pt x="702" y="1"/>
                    <a:pt x="673" y="2"/>
                  </a:cubicBezTo>
                  <a:cubicBezTo>
                    <a:pt x="1" y="29"/>
                    <a:pt x="1" y="1615"/>
                    <a:pt x="1" y="1615"/>
                  </a:cubicBezTo>
                  <a:lnTo>
                    <a:pt x="3765" y="2233"/>
                  </a:lnTo>
                  <a:cubicBezTo>
                    <a:pt x="3765" y="2233"/>
                    <a:pt x="4007" y="782"/>
                    <a:pt x="3872" y="513"/>
                  </a:cubicBezTo>
                  <a:cubicBezTo>
                    <a:pt x="3769" y="281"/>
                    <a:pt x="1548" y="0"/>
                    <a:pt x="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7"/>
            <p:cNvSpPr/>
            <p:nvPr/>
          </p:nvSpPr>
          <p:spPr>
            <a:xfrm>
              <a:off x="1508775" y="3920025"/>
              <a:ext cx="45050" cy="51800"/>
            </a:xfrm>
            <a:custGeom>
              <a:avLst/>
              <a:gdLst/>
              <a:ahLst/>
              <a:cxnLst/>
              <a:rect l="l" t="t" r="r" b="b"/>
              <a:pathLst>
                <a:path w="1802" h="2072" extrusionOk="0">
                  <a:moveTo>
                    <a:pt x="678" y="0"/>
                  </a:moveTo>
                  <a:cubicBezTo>
                    <a:pt x="587" y="0"/>
                    <a:pt x="511" y="9"/>
                    <a:pt x="457" y="29"/>
                  </a:cubicBezTo>
                  <a:cubicBezTo>
                    <a:pt x="188" y="136"/>
                    <a:pt x="0" y="1803"/>
                    <a:pt x="0" y="1803"/>
                  </a:cubicBezTo>
                  <a:lnTo>
                    <a:pt x="1586" y="2072"/>
                  </a:lnTo>
                  <a:cubicBezTo>
                    <a:pt x="1694" y="1534"/>
                    <a:pt x="1775" y="970"/>
                    <a:pt x="1801" y="405"/>
                  </a:cubicBezTo>
                  <a:cubicBezTo>
                    <a:pt x="1779" y="185"/>
                    <a:pt x="1089" y="0"/>
                    <a:pt x="6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7"/>
            <p:cNvSpPr/>
            <p:nvPr/>
          </p:nvSpPr>
          <p:spPr>
            <a:xfrm>
              <a:off x="963025" y="3872825"/>
              <a:ext cx="653300" cy="502425"/>
            </a:xfrm>
            <a:custGeom>
              <a:avLst/>
              <a:gdLst/>
              <a:ahLst/>
              <a:cxnLst/>
              <a:rect l="l" t="t" r="r" b="b"/>
              <a:pathLst>
                <a:path w="26132" h="20097" extrusionOk="0">
                  <a:moveTo>
                    <a:pt x="4271" y="0"/>
                  </a:moveTo>
                  <a:cubicBezTo>
                    <a:pt x="3712" y="0"/>
                    <a:pt x="3321" y="37"/>
                    <a:pt x="3146" y="115"/>
                  </a:cubicBezTo>
                  <a:cubicBezTo>
                    <a:pt x="1237" y="976"/>
                    <a:pt x="0" y="15117"/>
                    <a:pt x="538" y="15896"/>
                  </a:cubicBezTo>
                  <a:cubicBezTo>
                    <a:pt x="1039" y="16597"/>
                    <a:pt x="19702" y="20096"/>
                    <a:pt x="22852" y="20096"/>
                  </a:cubicBezTo>
                  <a:cubicBezTo>
                    <a:pt x="23084" y="20096"/>
                    <a:pt x="23232" y="20077"/>
                    <a:pt x="23282" y="20036"/>
                  </a:cubicBezTo>
                  <a:cubicBezTo>
                    <a:pt x="24008" y="19418"/>
                    <a:pt x="26132" y="5922"/>
                    <a:pt x="25486" y="4094"/>
                  </a:cubicBezTo>
                  <a:cubicBezTo>
                    <a:pt x="24887" y="2464"/>
                    <a:pt x="8876" y="0"/>
                    <a:pt x="4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7"/>
            <p:cNvSpPr/>
            <p:nvPr/>
          </p:nvSpPr>
          <p:spPr>
            <a:xfrm>
              <a:off x="942975" y="4144050"/>
              <a:ext cx="633414" cy="250410"/>
            </a:xfrm>
            <a:custGeom>
              <a:avLst/>
              <a:gdLst/>
              <a:ahLst/>
              <a:cxnLst/>
              <a:rect l="l" t="t" r="r" b="b"/>
              <a:pathLst>
                <a:path w="35918" h="15110" extrusionOk="0">
                  <a:moveTo>
                    <a:pt x="1560" y="1"/>
                  </a:moveTo>
                  <a:lnTo>
                    <a:pt x="1" y="9464"/>
                  </a:lnTo>
                  <a:lnTo>
                    <a:pt x="34358" y="15110"/>
                  </a:lnTo>
                  <a:lnTo>
                    <a:pt x="35918" y="5673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FFFFFF">
                <a:alpha val="1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7"/>
            <p:cNvSpPr/>
            <p:nvPr/>
          </p:nvSpPr>
          <p:spPr>
            <a:xfrm>
              <a:off x="1051075" y="3960250"/>
              <a:ext cx="358250" cy="314450"/>
            </a:xfrm>
            <a:custGeom>
              <a:avLst/>
              <a:gdLst/>
              <a:ahLst/>
              <a:cxnLst/>
              <a:rect l="l" t="t" r="r" b="b"/>
              <a:pathLst>
                <a:path w="14330" h="12578" extrusionOk="0">
                  <a:moveTo>
                    <a:pt x="7161" y="0"/>
                  </a:moveTo>
                  <a:cubicBezTo>
                    <a:pt x="4846" y="0"/>
                    <a:pt x="2624" y="1280"/>
                    <a:pt x="1533" y="3501"/>
                  </a:cubicBezTo>
                  <a:cubicBezTo>
                    <a:pt x="0" y="6619"/>
                    <a:pt x="1264" y="10383"/>
                    <a:pt x="4382" y="11915"/>
                  </a:cubicBezTo>
                  <a:cubicBezTo>
                    <a:pt x="5282" y="12365"/>
                    <a:pt x="6235" y="12578"/>
                    <a:pt x="7174" y="12578"/>
                  </a:cubicBezTo>
                  <a:cubicBezTo>
                    <a:pt x="9487" y="12578"/>
                    <a:pt x="11707" y="11285"/>
                    <a:pt x="12797" y="9066"/>
                  </a:cubicBezTo>
                  <a:cubicBezTo>
                    <a:pt x="14329" y="5947"/>
                    <a:pt x="13066" y="2183"/>
                    <a:pt x="9947" y="651"/>
                  </a:cubicBezTo>
                  <a:cubicBezTo>
                    <a:pt x="9049" y="210"/>
                    <a:pt x="8098" y="0"/>
                    <a:pt x="7161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7"/>
            <p:cNvSpPr/>
            <p:nvPr/>
          </p:nvSpPr>
          <p:spPr>
            <a:xfrm>
              <a:off x="1087350" y="3992450"/>
              <a:ext cx="285675" cy="250425"/>
            </a:xfrm>
            <a:custGeom>
              <a:avLst/>
              <a:gdLst/>
              <a:ahLst/>
              <a:cxnLst/>
              <a:rect l="l" t="t" r="r" b="b"/>
              <a:pathLst>
                <a:path w="11427" h="10017" extrusionOk="0">
                  <a:moveTo>
                    <a:pt x="5713" y="1"/>
                  </a:moveTo>
                  <a:cubicBezTo>
                    <a:pt x="3966" y="1"/>
                    <a:pt x="2273" y="924"/>
                    <a:pt x="1345" y="2562"/>
                  </a:cubicBezTo>
                  <a:cubicBezTo>
                    <a:pt x="1" y="4982"/>
                    <a:pt x="861" y="8020"/>
                    <a:pt x="3281" y="9364"/>
                  </a:cubicBezTo>
                  <a:cubicBezTo>
                    <a:pt x="4054" y="9807"/>
                    <a:pt x="4896" y="10017"/>
                    <a:pt x="5729" y="10017"/>
                  </a:cubicBezTo>
                  <a:cubicBezTo>
                    <a:pt x="7474" y="10017"/>
                    <a:pt x="9172" y="9093"/>
                    <a:pt x="10082" y="7455"/>
                  </a:cubicBezTo>
                  <a:cubicBezTo>
                    <a:pt x="11427" y="5036"/>
                    <a:pt x="10566" y="1998"/>
                    <a:pt x="8174" y="653"/>
                  </a:cubicBezTo>
                  <a:cubicBezTo>
                    <a:pt x="7392" y="211"/>
                    <a:pt x="6547" y="1"/>
                    <a:pt x="57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7"/>
            <p:cNvSpPr/>
            <p:nvPr/>
          </p:nvSpPr>
          <p:spPr>
            <a:xfrm>
              <a:off x="1018050" y="3956650"/>
              <a:ext cx="456475" cy="258475"/>
            </a:xfrm>
            <a:custGeom>
              <a:avLst/>
              <a:gdLst/>
              <a:ahLst/>
              <a:cxnLst/>
              <a:rect l="l" t="t" r="r" b="b"/>
              <a:pathLst>
                <a:path w="18259" h="10339" extrusionOk="0">
                  <a:moveTo>
                    <a:pt x="9180" y="1"/>
                  </a:moveTo>
                  <a:cubicBezTo>
                    <a:pt x="4678" y="1"/>
                    <a:pt x="0" y="2065"/>
                    <a:pt x="2934" y="9479"/>
                  </a:cubicBezTo>
                  <a:cubicBezTo>
                    <a:pt x="2935" y="9480"/>
                    <a:pt x="2935" y="9481"/>
                    <a:pt x="2936" y="9481"/>
                  </a:cubicBezTo>
                  <a:cubicBezTo>
                    <a:pt x="2994" y="9481"/>
                    <a:pt x="3330" y="2836"/>
                    <a:pt x="7988" y="2650"/>
                  </a:cubicBezTo>
                  <a:cubicBezTo>
                    <a:pt x="8082" y="2646"/>
                    <a:pt x="8174" y="2645"/>
                    <a:pt x="8264" y="2645"/>
                  </a:cubicBezTo>
                  <a:cubicBezTo>
                    <a:pt x="14183" y="2645"/>
                    <a:pt x="12801" y="10339"/>
                    <a:pt x="12801" y="10339"/>
                  </a:cubicBezTo>
                  <a:cubicBezTo>
                    <a:pt x="12801" y="10339"/>
                    <a:pt x="18258" y="3161"/>
                    <a:pt x="15032" y="1252"/>
                  </a:cubicBezTo>
                  <a:cubicBezTo>
                    <a:pt x="13905" y="581"/>
                    <a:pt x="11567" y="1"/>
                    <a:pt x="91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7"/>
            <p:cNvSpPr/>
            <p:nvPr/>
          </p:nvSpPr>
          <p:spPr>
            <a:xfrm>
              <a:off x="1202725" y="4108175"/>
              <a:ext cx="119900" cy="100950"/>
            </a:xfrm>
            <a:custGeom>
              <a:avLst/>
              <a:gdLst/>
              <a:ahLst/>
              <a:cxnLst/>
              <a:rect l="l" t="t" r="r" b="b"/>
              <a:pathLst>
                <a:path w="4796" h="4038" extrusionOk="0">
                  <a:moveTo>
                    <a:pt x="2589" y="1"/>
                  </a:moveTo>
                  <a:cubicBezTo>
                    <a:pt x="1010" y="1"/>
                    <a:pt x="0" y="1824"/>
                    <a:pt x="978" y="3202"/>
                  </a:cubicBezTo>
                  <a:cubicBezTo>
                    <a:pt x="1391" y="3775"/>
                    <a:pt x="1997" y="4038"/>
                    <a:pt x="2597" y="4038"/>
                  </a:cubicBezTo>
                  <a:cubicBezTo>
                    <a:pt x="3519" y="4038"/>
                    <a:pt x="4428" y="3417"/>
                    <a:pt x="4607" y="2342"/>
                  </a:cubicBezTo>
                  <a:cubicBezTo>
                    <a:pt x="4795" y="1240"/>
                    <a:pt x="4043" y="218"/>
                    <a:pt x="2940" y="30"/>
                  </a:cubicBezTo>
                  <a:cubicBezTo>
                    <a:pt x="2821" y="10"/>
                    <a:pt x="2703" y="1"/>
                    <a:pt x="25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7"/>
            <p:cNvSpPr/>
            <p:nvPr/>
          </p:nvSpPr>
          <p:spPr>
            <a:xfrm>
              <a:off x="1166475" y="4042625"/>
              <a:ext cx="52650" cy="44850"/>
            </a:xfrm>
            <a:custGeom>
              <a:avLst/>
              <a:gdLst/>
              <a:ahLst/>
              <a:cxnLst/>
              <a:rect l="l" t="t" r="r" b="b"/>
              <a:pathLst>
                <a:path w="2106" h="1794" extrusionOk="0">
                  <a:moveTo>
                    <a:pt x="1090" y="0"/>
                  </a:moveTo>
                  <a:cubicBezTo>
                    <a:pt x="763" y="0"/>
                    <a:pt x="434" y="175"/>
                    <a:pt x="277" y="528"/>
                  </a:cubicBezTo>
                  <a:cubicBezTo>
                    <a:pt x="0" y="1151"/>
                    <a:pt x="476" y="1794"/>
                    <a:pt x="1092" y="1794"/>
                  </a:cubicBezTo>
                  <a:cubicBezTo>
                    <a:pt x="1194" y="1794"/>
                    <a:pt x="1299" y="1776"/>
                    <a:pt x="1406" y="1738"/>
                  </a:cubicBezTo>
                  <a:cubicBezTo>
                    <a:pt x="1863" y="1550"/>
                    <a:pt x="2105" y="1039"/>
                    <a:pt x="1917" y="582"/>
                  </a:cubicBezTo>
                  <a:cubicBezTo>
                    <a:pt x="1779" y="195"/>
                    <a:pt x="1435" y="0"/>
                    <a:pt x="1090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7"/>
            <p:cNvSpPr/>
            <p:nvPr/>
          </p:nvSpPr>
          <p:spPr>
            <a:xfrm>
              <a:off x="1452975" y="3974075"/>
              <a:ext cx="97500" cy="64050"/>
            </a:xfrm>
            <a:custGeom>
              <a:avLst/>
              <a:gdLst/>
              <a:ahLst/>
              <a:cxnLst/>
              <a:rect l="l" t="t" r="r" b="b"/>
              <a:pathLst>
                <a:path w="3900" h="2562" extrusionOk="0">
                  <a:moveTo>
                    <a:pt x="1154" y="0"/>
                  </a:moveTo>
                  <a:cubicBezTo>
                    <a:pt x="642" y="0"/>
                    <a:pt x="204" y="378"/>
                    <a:pt x="108" y="905"/>
                  </a:cubicBezTo>
                  <a:lnTo>
                    <a:pt x="82" y="1066"/>
                  </a:lnTo>
                  <a:cubicBezTo>
                    <a:pt x="1" y="1630"/>
                    <a:pt x="377" y="2195"/>
                    <a:pt x="969" y="2276"/>
                  </a:cubicBezTo>
                  <a:lnTo>
                    <a:pt x="2555" y="2544"/>
                  </a:lnTo>
                  <a:cubicBezTo>
                    <a:pt x="2620" y="2556"/>
                    <a:pt x="2684" y="2562"/>
                    <a:pt x="2746" y="2562"/>
                  </a:cubicBezTo>
                  <a:cubicBezTo>
                    <a:pt x="3259" y="2562"/>
                    <a:pt x="3696" y="2187"/>
                    <a:pt x="3792" y="1684"/>
                  </a:cubicBezTo>
                  <a:lnTo>
                    <a:pt x="3818" y="1496"/>
                  </a:lnTo>
                  <a:cubicBezTo>
                    <a:pt x="3899" y="931"/>
                    <a:pt x="3523" y="367"/>
                    <a:pt x="2931" y="286"/>
                  </a:cubicBezTo>
                  <a:lnTo>
                    <a:pt x="1345" y="17"/>
                  </a:lnTo>
                  <a:cubicBezTo>
                    <a:pt x="1281" y="6"/>
                    <a:pt x="1217" y="0"/>
                    <a:pt x="1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7"/>
            <p:cNvSpPr/>
            <p:nvPr/>
          </p:nvSpPr>
          <p:spPr>
            <a:xfrm>
              <a:off x="1044475" y="3911625"/>
              <a:ext cx="48950" cy="41200"/>
            </a:xfrm>
            <a:custGeom>
              <a:avLst/>
              <a:gdLst/>
              <a:ahLst/>
              <a:cxnLst/>
              <a:rect l="l" t="t" r="r" b="b"/>
              <a:pathLst>
                <a:path w="1958" h="1648" extrusionOk="0">
                  <a:moveTo>
                    <a:pt x="1046" y="0"/>
                  </a:moveTo>
                  <a:cubicBezTo>
                    <a:pt x="408" y="0"/>
                    <a:pt x="1" y="734"/>
                    <a:pt x="399" y="1306"/>
                  </a:cubicBezTo>
                  <a:cubicBezTo>
                    <a:pt x="569" y="1539"/>
                    <a:pt x="819" y="1647"/>
                    <a:pt x="1065" y="1647"/>
                  </a:cubicBezTo>
                  <a:cubicBezTo>
                    <a:pt x="1443" y="1647"/>
                    <a:pt x="1812" y="1395"/>
                    <a:pt x="1877" y="956"/>
                  </a:cubicBezTo>
                  <a:cubicBezTo>
                    <a:pt x="1958" y="499"/>
                    <a:pt x="1662" y="96"/>
                    <a:pt x="1205" y="15"/>
                  </a:cubicBezTo>
                  <a:cubicBezTo>
                    <a:pt x="1151" y="5"/>
                    <a:pt x="1098" y="0"/>
                    <a:pt x="1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7"/>
            <p:cNvSpPr/>
            <p:nvPr/>
          </p:nvSpPr>
          <p:spPr>
            <a:xfrm>
              <a:off x="1034375" y="3974125"/>
              <a:ext cx="48975" cy="41200"/>
            </a:xfrm>
            <a:custGeom>
              <a:avLst/>
              <a:gdLst/>
              <a:ahLst/>
              <a:cxnLst/>
              <a:rect l="l" t="t" r="r" b="b"/>
              <a:pathLst>
                <a:path w="1959" h="1648" extrusionOk="0">
                  <a:moveTo>
                    <a:pt x="1051" y="1"/>
                  </a:moveTo>
                  <a:cubicBezTo>
                    <a:pt x="411" y="1"/>
                    <a:pt x="1" y="757"/>
                    <a:pt x="399" y="1306"/>
                  </a:cubicBezTo>
                  <a:cubicBezTo>
                    <a:pt x="569" y="1540"/>
                    <a:pt x="815" y="1647"/>
                    <a:pt x="1058" y="1647"/>
                  </a:cubicBezTo>
                  <a:cubicBezTo>
                    <a:pt x="1430" y="1647"/>
                    <a:pt x="1797" y="1395"/>
                    <a:pt x="1878" y="956"/>
                  </a:cubicBezTo>
                  <a:cubicBezTo>
                    <a:pt x="1959" y="526"/>
                    <a:pt x="1663" y="96"/>
                    <a:pt x="1206" y="15"/>
                  </a:cubicBezTo>
                  <a:cubicBezTo>
                    <a:pt x="1153" y="6"/>
                    <a:pt x="1101" y="1"/>
                    <a:pt x="1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6" name="Google Shape;946;p17"/>
          <p:cNvGrpSpPr/>
          <p:nvPr/>
        </p:nvGrpSpPr>
        <p:grpSpPr>
          <a:xfrm>
            <a:off x="2359081" y="3156717"/>
            <a:ext cx="447740" cy="454508"/>
            <a:chOff x="1591050" y="2635000"/>
            <a:chExt cx="355575" cy="360950"/>
          </a:xfrm>
        </p:grpSpPr>
        <p:sp>
          <p:nvSpPr>
            <p:cNvPr id="947" name="Google Shape;947;p17"/>
            <p:cNvSpPr/>
            <p:nvPr/>
          </p:nvSpPr>
          <p:spPr>
            <a:xfrm>
              <a:off x="1591050" y="2635000"/>
              <a:ext cx="355575" cy="360950"/>
            </a:xfrm>
            <a:custGeom>
              <a:avLst/>
              <a:gdLst/>
              <a:ahLst/>
              <a:cxnLst/>
              <a:rect l="l" t="t" r="r" b="b"/>
              <a:pathLst>
                <a:path w="14223" h="14438" extrusionOk="0">
                  <a:moveTo>
                    <a:pt x="12286" y="1"/>
                  </a:moveTo>
                  <a:lnTo>
                    <a:pt x="0" y="1910"/>
                  </a:lnTo>
                  <a:lnTo>
                    <a:pt x="1936" y="14438"/>
                  </a:lnTo>
                  <a:lnTo>
                    <a:pt x="14222" y="12529"/>
                  </a:lnTo>
                  <a:lnTo>
                    <a:pt x="1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7"/>
            <p:cNvSpPr/>
            <p:nvPr/>
          </p:nvSpPr>
          <p:spPr>
            <a:xfrm>
              <a:off x="1628675" y="2676000"/>
              <a:ext cx="280300" cy="280300"/>
            </a:xfrm>
            <a:custGeom>
              <a:avLst/>
              <a:gdLst/>
              <a:ahLst/>
              <a:cxnLst/>
              <a:rect l="l" t="t" r="r" b="b"/>
              <a:pathLst>
                <a:path w="11212" h="11212" extrusionOk="0">
                  <a:moveTo>
                    <a:pt x="9706" y="1"/>
                  </a:moveTo>
                  <a:lnTo>
                    <a:pt x="1" y="1506"/>
                  </a:lnTo>
                  <a:lnTo>
                    <a:pt x="1506" y="11211"/>
                  </a:lnTo>
                  <a:lnTo>
                    <a:pt x="11212" y="9706"/>
                  </a:lnTo>
                  <a:lnTo>
                    <a:pt x="97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7"/>
            <p:cNvSpPr/>
            <p:nvPr/>
          </p:nvSpPr>
          <p:spPr>
            <a:xfrm>
              <a:off x="1652469" y="2813112"/>
              <a:ext cx="257518" cy="143572"/>
            </a:xfrm>
            <a:custGeom>
              <a:avLst/>
              <a:gdLst/>
              <a:ahLst/>
              <a:cxnLst/>
              <a:rect l="l" t="t" r="r" b="b"/>
              <a:pathLst>
                <a:path w="16158" h="9007" extrusionOk="0">
                  <a:moveTo>
                    <a:pt x="14786" y="0"/>
                  </a:moveTo>
                  <a:cubicBezTo>
                    <a:pt x="13837" y="297"/>
                    <a:pt x="12844" y="579"/>
                    <a:pt x="11861" y="579"/>
                  </a:cubicBezTo>
                  <a:cubicBezTo>
                    <a:pt x="11508" y="579"/>
                    <a:pt x="11156" y="542"/>
                    <a:pt x="10807" y="457"/>
                  </a:cubicBezTo>
                  <a:cubicBezTo>
                    <a:pt x="10404" y="350"/>
                    <a:pt x="10028" y="188"/>
                    <a:pt x="9598" y="108"/>
                  </a:cubicBezTo>
                  <a:cubicBezTo>
                    <a:pt x="9477" y="90"/>
                    <a:pt x="9356" y="82"/>
                    <a:pt x="9236" y="82"/>
                  </a:cubicBezTo>
                  <a:cubicBezTo>
                    <a:pt x="8261" y="82"/>
                    <a:pt x="7314" y="629"/>
                    <a:pt x="6452" y="1156"/>
                  </a:cubicBezTo>
                  <a:lnTo>
                    <a:pt x="3011" y="3253"/>
                  </a:lnTo>
                  <a:lnTo>
                    <a:pt x="0" y="3710"/>
                  </a:lnTo>
                  <a:lnTo>
                    <a:pt x="807" y="9006"/>
                  </a:lnTo>
                  <a:lnTo>
                    <a:pt x="16157" y="6640"/>
                  </a:lnTo>
                  <a:lnTo>
                    <a:pt x="15351" y="1344"/>
                  </a:lnTo>
                  <a:lnTo>
                    <a:pt x="14491" y="1479"/>
                  </a:lnTo>
                  <a:cubicBezTo>
                    <a:pt x="14598" y="995"/>
                    <a:pt x="14679" y="511"/>
                    <a:pt x="147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7"/>
            <p:cNvSpPr/>
            <p:nvPr/>
          </p:nvSpPr>
          <p:spPr>
            <a:xfrm>
              <a:off x="1659600" y="2744575"/>
              <a:ext cx="51775" cy="52975"/>
            </a:xfrm>
            <a:custGeom>
              <a:avLst/>
              <a:gdLst/>
              <a:ahLst/>
              <a:cxnLst/>
              <a:rect l="l" t="t" r="r" b="b"/>
              <a:pathLst>
                <a:path w="2071" h="2119" extrusionOk="0">
                  <a:moveTo>
                    <a:pt x="1130" y="0"/>
                  </a:moveTo>
                  <a:cubicBezTo>
                    <a:pt x="404" y="108"/>
                    <a:pt x="1" y="914"/>
                    <a:pt x="350" y="1559"/>
                  </a:cubicBezTo>
                  <a:cubicBezTo>
                    <a:pt x="549" y="1926"/>
                    <a:pt x="920" y="2119"/>
                    <a:pt x="1293" y="2119"/>
                  </a:cubicBezTo>
                  <a:cubicBezTo>
                    <a:pt x="1577" y="2119"/>
                    <a:pt x="1862" y="2007"/>
                    <a:pt x="2071" y="1774"/>
                  </a:cubicBezTo>
                  <a:lnTo>
                    <a:pt x="2071" y="1774"/>
                  </a:lnTo>
                  <a:cubicBezTo>
                    <a:pt x="2022" y="1781"/>
                    <a:pt x="1974" y="1785"/>
                    <a:pt x="1926" y="1785"/>
                  </a:cubicBezTo>
                  <a:cubicBezTo>
                    <a:pt x="1417" y="1785"/>
                    <a:pt x="962" y="1403"/>
                    <a:pt x="888" y="887"/>
                  </a:cubicBezTo>
                  <a:cubicBezTo>
                    <a:pt x="834" y="565"/>
                    <a:pt x="915" y="242"/>
                    <a:pt x="1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7"/>
            <p:cNvSpPr/>
            <p:nvPr/>
          </p:nvSpPr>
          <p:spPr>
            <a:xfrm>
              <a:off x="1671738" y="2850711"/>
              <a:ext cx="219396" cy="77660"/>
            </a:xfrm>
            <a:custGeom>
              <a:avLst/>
              <a:gdLst/>
              <a:ahLst/>
              <a:cxnLst/>
              <a:rect l="l" t="t" r="r" b="b"/>
              <a:pathLst>
                <a:path w="13766" h="4872" extrusionOk="0">
                  <a:moveTo>
                    <a:pt x="5819" y="1"/>
                  </a:moveTo>
                  <a:cubicBezTo>
                    <a:pt x="5644" y="1"/>
                    <a:pt x="5470" y="19"/>
                    <a:pt x="5297" y="61"/>
                  </a:cubicBezTo>
                  <a:cubicBezTo>
                    <a:pt x="4840" y="222"/>
                    <a:pt x="4410" y="437"/>
                    <a:pt x="4060" y="733"/>
                  </a:cubicBezTo>
                  <a:cubicBezTo>
                    <a:pt x="3442" y="1163"/>
                    <a:pt x="2824" y="1566"/>
                    <a:pt x="2178" y="1916"/>
                  </a:cubicBezTo>
                  <a:cubicBezTo>
                    <a:pt x="1587" y="2265"/>
                    <a:pt x="942" y="2507"/>
                    <a:pt x="270" y="2588"/>
                  </a:cubicBezTo>
                  <a:lnTo>
                    <a:pt x="1" y="3744"/>
                  </a:lnTo>
                  <a:cubicBezTo>
                    <a:pt x="350" y="4255"/>
                    <a:pt x="888" y="4604"/>
                    <a:pt x="1506" y="4738"/>
                  </a:cubicBezTo>
                  <a:cubicBezTo>
                    <a:pt x="1929" y="4830"/>
                    <a:pt x="2352" y="4872"/>
                    <a:pt x="2774" y="4872"/>
                  </a:cubicBezTo>
                  <a:cubicBezTo>
                    <a:pt x="2970" y="4872"/>
                    <a:pt x="3166" y="4863"/>
                    <a:pt x="3361" y="4846"/>
                  </a:cubicBezTo>
                  <a:cubicBezTo>
                    <a:pt x="6319" y="4658"/>
                    <a:pt x="9222" y="4093"/>
                    <a:pt x="12045" y="3206"/>
                  </a:cubicBezTo>
                  <a:cubicBezTo>
                    <a:pt x="12529" y="3072"/>
                    <a:pt x="12986" y="2830"/>
                    <a:pt x="13362" y="2507"/>
                  </a:cubicBezTo>
                  <a:cubicBezTo>
                    <a:pt x="13685" y="2131"/>
                    <a:pt x="13765" y="1459"/>
                    <a:pt x="13443" y="1136"/>
                  </a:cubicBezTo>
                  <a:cubicBezTo>
                    <a:pt x="13229" y="903"/>
                    <a:pt x="12889" y="852"/>
                    <a:pt x="12555" y="852"/>
                  </a:cubicBezTo>
                  <a:cubicBezTo>
                    <a:pt x="12426" y="852"/>
                    <a:pt x="12299" y="860"/>
                    <a:pt x="12179" y="867"/>
                  </a:cubicBezTo>
                  <a:cubicBezTo>
                    <a:pt x="11769" y="902"/>
                    <a:pt x="11358" y="922"/>
                    <a:pt x="10947" y="922"/>
                  </a:cubicBezTo>
                  <a:cubicBezTo>
                    <a:pt x="10417" y="922"/>
                    <a:pt x="9887" y="889"/>
                    <a:pt x="9357" y="813"/>
                  </a:cubicBezTo>
                  <a:cubicBezTo>
                    <a:pt x="8765" y="733"/>
                    <a:pt x="8201" y="598"/>
                    <a:pt x="7636" y="410"/>
                  </a:cubicBezTo>
                  <a:cubicBezTo>
                    <a:pt x="7050" y="222"/>
                    <a:pt x="6432" y="1"/>
                    <a:pt x="5819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17"/>
            <p:cNvSpPr/>
            <p:nvPr/>
          </p:nvSpPr>
          <p:spPr>
            <a:xfrm>
              <a:off x="1747300" y="2715675"/>
              <a:ext cx="6600" cy="4075"/>
            </a:xfrm>
            <a:custGeom>
              <a:avLst/>
              <a:gdLst/>
              <a:ahLst/>
              <a:cxnLst/>
              <a:rect l="l" t="t" r="r" b="b"/>
              <a:pathLst>
                <a:path w="264" h="163" extrusionOk="0">
                  <a:moveTo>
                    <a:pt x="122" y="0"/>
                  </a:moveTo>
                  <a:cubicBezTo>
                    <a:pt x="0" y="20"/>
                    <a:pt x="154" y="163"/>
                    <a:pt x="225" y="163"/>
                  </a:cubicBezTo>
                  <a:cubicBezTo>
                    <a:pt x="248" y="163"/>
                    <a:pt x="263" y="147"/>
                    <a:pt x="256" y="108"/>
                  </a:cubicBezTo>
                  <a:cubicBezTo>
                    <a:pt x="256" y="27"/>
                    <a:pt x="20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7"/>
            <p:cNvSpPr/>
            <p:nvPr/>
          </p:nvSpPr>
          <p:spPr>
            <a:xfrm>
              <a:off x="1775200" y="2742550"/>
              <a:ext cx="6075" cy="6075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08" y="0"/>
                  </a:moveTo>
                  <a:cubicBezTo>
                    <a:pt x="28" y="27"/>
                    <a:pt x="1" y="81"/>
                    <a:pt x="1" y="135"/>
                  </a:cubicBezTo>
                  <a:cubicBezTo>
                    <a:pt x="1" y="215"/>
                    <a:pt x="54" y="242"/>
                    <a:pt x="135" y="242"/>
                  </a:cubicBezTo>
                  <a:cubicBezTo>
                    <a:pt x="189" y="215"/>
                    <a:pt x="243" y="162"/>
                    <a:pt x="216" y="108"/>
                  </a:cubicBezTo>
                  <a:cubicBezTo>
                    <a:pt x="216" y="54"/>
                    <a:pt x="162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7"/>
            <p:cNvSpPr/>
            <p:nvPr/>
          </p:nvSpPr>
          <p:spPr>
            <a:xfrm>
              <a:off x="1827625" y="2773000"/>
              <a:ext cx="6075" cy="5875"/>
            </a:xfrm>
            <a:custGeom>
              <a:avLst/>
              <a:gdLst/>
              <a:ahLst/>
              <a:cxnLst/>
              <a:rect l="l" t="t" r="r" b="b"/>
              <a:pathLst>
                <a:path w="243" h="235" extrusionOk="0">
                  <a:moveTo>
                    <a:pt x="134" y="0"/>
                  </a:moveTo>
                  <a:cubicBezTo>
                    <a:pt x="70" y="0"/>
                    <a:pt x="1" y="50"/>
                    <a:pt x="1" y="127"/>
                  </a:cubicBezTo>
                  <a:cubicBezTo>
                    <a:pt x="28" y="207"/>
                    <a:pt x="81" y="234"/>
                    <a:pt x="135" y="234"/>
                  </a:cubicBezTo>
                  <a:cubicBezTo>
                    <a:pt x="216" y="234"/>
                    <a:pt x="243" y="153"/>
                    <a:pt x="243" y="100"/>
                  </a:cubicBezTo>
                  <a:cubicBezTo>
                    <a:pt x="231" y="30"/>
                    <a:pt x="184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7"/>
            <p:cNvSpPr/>
            <p:nvPr/>
          </p:nvSpPr>
          <p:spPr>
            <a:xfrm>
              <a:off x="1786625" y="2706750"/>
              <a:ext cx="6750" cy="6250"/>
            </a:xfrm>
            <a:custGeom>
              <a:avLst/>
              <a:gdLst/>
              <a:ahLst/>
              <a:cxnLst/>
              <a:rect l="l" t="t" r="r" b="b"/>
              <a:pathLst>
                <a:path w="270" h="250" extrusionOk="0">
                  <a:moveTo>
                    <a:pt x="164" y="1"/>
                  </a:moveTo>
                  <a:cubicBezTo>
                    <a:pt x="154" y="1"/>
                    <a:pt x="145" y="3"/>
                    <a:pt x="135" y="8"/>
                  </a:cubicBezTo>
                  <a:cubicBezTo>
                    <a:pt x="55" y="8"/>
                    <a:pt x="1" y="61"/>
                    <a:pt x="28" y="142"/>
                  </a:cubicBezTo>
                  <a:cubicBezTo>
                    <a:pt x="28" y="223"/>
                    <a:pt x="81" y="249"/>
                    <a:pt x="162" y="249"/>
                  </a:cubicBezTo>
                  <a:cubicBezTo>
                    <a:pt x="243" y="249"/>
                    <a:pt x="270" y="169"/>
                    <a:pt x="270" y="115"/>
                  </a:cubicBezTo>
                  <a:cubicBezTo>
                    <a:pt x="247" y="49"/>
                    <a:pt x="207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7"/>
            <p:cNvSpPr/>
            <p:nvPr/>
          </p:nvSpPr>
          <p:spPr>
            <a:xfrm>
              <a:off x="1864200" y="2740775"/>
              <a:ext cx="6850" cy="6250"/>
            </a:xfrm>
            <a:custGeom>
              <a:avLst/>
              <a:gdLst/>
              <a:ahLst/>
              <a:cxnLst/>
              <a:rect l="l" t="t" r="r" b="b"/>
              <a:pathLst>
                <a:path w="274" h="250" extrusionOk="0">
                  <a:moveTo>
                    <a:pt x="147" y="1"/>
                  </a:moveTo>
                  <a:cubicBezTo>
                    <a:pt x="76" y="1"/>
                    <a:pt x="1" y="58"/>
                    <a:pt x="16" y="152"/>
                  </a:cubicBezTo>
                  <a:cubicBezTo>
                    <a:pt x="28" y="220"/>
                    <a:pt x="77" y="249"/>
                    <a:pt x="128" y="249"/>
                  </a:cubicBezTo>
                  <a:cubicBezTo>
                    <a:pt x="199" y="249"/>
                    <a:pt x="274" y="192"/>
                    <a:pt x="258" y="98"/>
                  </a:cubicBezTo>
                  <a:cubicBezTo>
                    <a:pt x="247" y="31"/>
                    <a:pt x="198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7"/>
            <p:cNvSpPr/>
            <p:nvPr/>
          </p:nvSpPr>
          <p:spPr>
            <a:xfrm>
              <a:off x="1839300" y="2689950"/>
              <a:ext cx="7850" cy="6300"/>
            </a:xfrm>
            <a:custGeom>
              <a:avLst/>
              <a:gdLst/>
              <a:ahLst/>
              <a:cxnLst/>
              <a:rect l="l" t="t" r="r" b="b"/>
              <a:pathLst>
                <a:path w="314" h="252" extrusionOk="0">
                  <a:moveTo>
                    <a:pt x="209" y="0"/>
                  </a:moveTo>
                  <a:cubicBezTo>
                    <a:pt x="199" y="0"/>
                    <a:pt x="188" y="3"/>
                    <a:pt x="179" y="7"/>
                  </a:cubicBezTo>
                  <a:cubicBezTo>
                    <a:pt x="1" y="33"/>
                    <a:pt x="39" y="251"/>
                    <a:pt x="181" y="251"/>
                  </a:cubicBezTo>
                  <a:cubicBezTo>
                    <a:pt x="189" y="251"/>
                    <a:pt x="197" y="251"/>
                    <a:pt x="206" y="249"/>
                  </a:cubicBezTo>
                  <a:cubicBezTo>
                    <a:pt x="286" y="222"/>
                    <a:pt x="313" y="169"/>
                    <a:pt x="313" y="115"/>
                  </a:cubicBezTo>
                  <a:cubicBezTo>
                    <a:pt x="313" y="49"/>
                    <a:pt x="259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8" name="Google Shape;958;p17"/>
          <p:cNvGrpSpPr/>
          <p:nvPr/>
        </p:nvGrpSpPr>
        <p:grpSpPr>
          <a:xfrm>
            <a:off x="610091" y="4275526"/>
            <a:ext cx="554363" cy="557731"/>
            <a:chOff x="1472100" y="3126325"/>
            <a:chExt cx="440250" cy="442925"/>
          </a:xfrm>
        </p:grpSpPr>
        <p:sp>
          <p:nvSpPr>
            <p:cNvPr id="959" name="Google Shape;959;p17"/>
            <p:cNvSpPr/>
            <p:nvPr/>
          </p:nvSpPr>
          <p:spPr>
            <a:xfrm>
              <a:off x="1472100" y="3126325"/>
              <a:ext cx="440250" cy="442925"/>
            </a:xfrm>
            <a:custGeom>
              <a:avLst/>
              <a:gdLst/>
              <a:ahLst/>
              <a:cxnLst/>
              <a:rect l="l" t="t" r="r" b="b"/>
              <a:pathLst>
                <a:path w="17610" h="17717" extrusionOk="0">
                  <a:moveTo>
                    <a:pt x="10189" y="0"/>
                  </a:moveTo>
                  <a:lnTo>
                    <a:pt x="0" y="7151"/>
                  </a:lnTo>
                  <a:lnTo>
                    <a:pt x="7447" y="17717"/>
                  </a:lnTo>
                  <a:lnTo>
                    <a:pt x="17609" y="10592"/>
                  </a:lnTo>
                  <a:lnTo>
                    <a:pt x="101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17"/>
            <p:cNvSpPr/>
            <p:nvPr/>
          </p:nvSpPr>
          <p:spPr>
            <a:xfrm>
              <a:off x="1519800" y="3174700"/>
              <a:ext cx="342125" cy="342125"/>
            </a:xfrm>
            <a:custGeom>
              <a:avLst/>
              <a:gdLst/>
              <a:ahLst/>
              <a:cxnLst/>
              <a:rect l="l" t="t" r="r" b="b"/>
              <a:pathLst>
                <a:path w="13685" h="13685" extrusionOk="0">
                  <a:moveTo>
                    <a:pt x="8039" y="1"/>
                  </a:moveTo>
                  <a:lnTo>
                    <a:pt x="1" y="5646"/>
                  </a:lnTo>
                  <a:lnTo>
                    <a:pt x="5646" y="13685"/>
                  </a:lnTo>
                  <a:lnTo>
                    <a:pt x="13685" y="8039"/>
                  </a:lnTo>
                  <a:lnTo>
                    <a:pt x="80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7"/>
            <p:cNvSpPr/>
            <p:nvPr/>
          </p:nvSpPr>
          <p:spPr>
            <a:xfrm>
              <a:off x="1603150" y="3276875"/>
              <a:ext cx="157776" cy="204824"/>
            </a:xfrm>
            <a:custGeom>
              <a:avLst/>
              <a:gdLst/>
              <a:ahLst/>
              <a:cxnLst/>
              <a:rect l="l" t="t" r="r" b="b"/>
              <a:pathLst>
                <a:path w="6883" h="9060" extrusionOk="0">
                  <a:moveTo>
                    <a:pt x="4813" y="0"/>
                  </a:moveTo>
                  <a:cubicBezTo>
                    <a:pt x="4571" y="0"/>
                    <a:pt x="4302" y="350"/>
                    <a:pt x="4141" y="511"/>
                  </a:cubicBezTo>
                  <a:cubicBezTo>
                    <a:pt x="3468" y="914"/>
                    <a:pt x="2850" y="1371"/>
                    <a:pt x="2259" y="1909"/>
                  </a:cubicBezTo>
                  <a:cubicBezTo>
                    <a:pt x="2005" y="1632"/>
                    <a:pt x="1692" y="1316"/>
                    <a:pt x="1490" y="1316"/>
                  </a:cubicBezTo>
                  <a:cubicBezTo>
                    <a:pt x="1456" y="1316"/>
                    <a:pt x="1425" y="1325"/>
                    <a:pt x="1398" y="1344"/>
                  </a:cubicBezTo>
                  <a:cubicBezTo>
                    <a:pt x="1237" y="1479"/>
                    <a:pt x="1398" y="2097"/>
                    <a:pt x="1613" y="2581"/>
                  </a:cubicBezTo>
                  <a:cubicBezTo>
                    <a:pt x="1177" y="2275"/>
                    <a:pt x="580" y="1863"/>
                    <a:pt x="285" y="1863"/>
                  </a:cubicBezTo>
                  <a:cubicBezTo>
                    <a:pt x="217" y="1863"/>
                    <a:pt x="165" y="1885"/>
                    <a:pt x="135" y="1936"/>
                  </a:cubicBezTo>
                  <a:cubicBezTo>
                    <a:pt x="0" y="2205"/>
                    <a:pt x="565" y="3038"/>
                    <a:pt x="995" y="3576"/>
                  </a:cubicBezTo>
                  <a:cubicBezTo>
                    <a:pt x="941" y="3737"/>
                    <a:pt x="914" y="3898"/>
                    <a:pt x="914" y="4086"/>
                  </a:cubicBezTo>
                  <a:cubicBezTo>
                    <a:pt x="1022" y="5027"/>
                    <a:pt x="4356" y="9060"/>
                    <a:pt x="4356" y="9060"/>
                  </a:cubicBezTo>
                  <a:lnTo>
                    <a:pt x="6883" y="7528"/>
                  </a:lnTo>
                  <a:cubicBezTo>
                    <a:pt x="6883" y="7528"/>
                    <a:pt x="5028" y="4947"/>
                    <a:pt x="4651" y="3791"/>
                  </a:cubicBezTo>
                  <a:cubicBezTo>
                    <a:pt x="6372" y="2742"/>
                    <a:pt x="5754" y="2258"/>
                    <a:pt x="5754" y="2258"/>
                  </a:cubicBezTo>
                  <a:lnTo>
                    <a:pt x="5754" y="2258"/>
                  </a:lnTo>
                  <a:cubicBezTo>
                    <a:pt x="5634" y="2498"/>
                    <a:pt x="4828" y="2867"/>
                    <a:pt x="4141" y="2867"/>
                  </a:cubicBezTo>
                  <a:cubicBezTo>
                    <a:pt x="4058" y="2867"/>
                    <a:pt x="3977" y="2861"/>
                    <a:pt x="3899" y="2850"/>
                  </a:cubicBezTo>
                  <a:cubicBezTo>
                    <a:pt x="4490" y="2688"/>
                    <a:pt x="5969" y="1156"/>
                    <a:pt x="5969" y="1156"/>
                  </a:cubicBezTo>
                  <a:cubicBezTo>
                    <a:pt x="5834" y="860"/>
                    <a:pt x="5673" y="645"/>
                    <a:pt x="5431" y="457"/>
                  </a:cubicBezTo>
                  <a:cubicBezTo>
                    <a:pt x="5431" y="269"/>
                    <a:pt x="5055" y="27"/>
                    <a:pt x="48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2" name="Google Shape;962;p17"/>
          <p:cNvGrpSpPr/>
          <p:nvPr/>
        </p:nvGrpSpPr>
        <p:grpSpPr>
          <a:xfrm rot="3753355">
            <a:off x="404043" y="2983711"/>
            <a:ext cx="523123" cy="462171"/>
            <a:chOff x="-93950" y="3623750"/>
            <a:chExt cx="415400" cy="367000"/>
          </a:xfrm>
        </p:grpSpPr>
        <p:grpSp>
          <p:nvGrpSpPr>
            <p:cNvPr id="963" name="Google Shape;963;p17"/>
            <p:cNvGrpSpPr/>
            <p:nvPr/>
          </p:nvGrpSpPr>
          <p:grpSpPr>
            <a:xfrm>
              <a:off x="-93950" y="3623750"/>
              <a:ext cx="415400" cy="367000"/>
              <a:chOff x="-93950" y="3623750"/>
              <a:chExt cx="415400" cy="367000"/>
            </a:xfrm>
          </p:grpSpPr>
          <p:grpSp>
            <p:nvGrpSpPr>
              <p:cNvPr id="964" name="Google Shape;964;p17"/>
              <p:cNvGrpSpPr/>
              <p:nvPr/>
            </p:nvGrpSpPr>
            <p:grpSpPr>
              <a:xfrm>
                <a:off x="-93950" y="3623750"/>
                <a:ext cx="415400" cy="367000"/>
                <a:chOff x="1792000" y="3022800"/>
                <a:chExt cx="415400" cy="367000"/>
              </a:xfrm>
            </p:grpSpPr>
            <p:sp>
              <p:nvSpPr>
                <p:cNvPr id="965" name="Google Shape;965;p17"/>
                <p:cNvSpPr/>
                <p:nvPr/>
              </p:nvSpPr>
              <p:spPr>
                <a:xfrm>
                  <a:off x="1792000" y="3022800"/>
                  <a:ext cx="415400" cy="36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16" h="14680" extrusionOk="0">
                      <a:moveTo>
                        <a:pt x="1990" y="1"/>
                      </a:moveTo>
                      <a:lnTo>
                        <a:pt x="1" y="12314"/>
                      </a:lnTo>
                      <a:lnTo>
                        <a:pt x="14626" y="14680"/>
                      </a:lnTo>
                      <a:lnTo>
                        <a:pt x="16615" y="2367"/>
                      </a:lnTo>
                      <a:lnTo>
                        <a:pt x="199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" name="Google Shape;966;p17"/>
                <p:cNvSpPr/>
                <p:nvPr/>
              </p:nvSpPr>
              <p:spPr>
                <a:xfrm>
                  <a:off x="1814850" y="3051700"/>
                  <a:ext cx="260125" cy="28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5" h="11427" extrusionOk="0">
                      <a:moveTo>
                        <a:pt x="1641" y="1"/>
                      </a:moveTo>
                      <a:lnTo>
                        <a:pt x="1" y="10002"/>
                      </a:lnTo>
                      <a:lnTo>
                        <a:pt x="8765" y="11427"/>
                      </a:lnTo>
                      <a:lnTo>
                        <a:pt x="10405" y="1426"/>
                      </a:lnTo>
                      <a:lnTo>
                        <a:pt x="16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967" name="Google Shape;967;p17"/>
              <p:cNvSpPr/>
              <p:nvPr/>
            </p:nvSpPr>
            <p:spPr>
              <a:xfrm>
                <a:off x="135725" y="3686775"/>
                <a:ext cx="163725" cy="270275"/>
              </a:xfrm>
              <a:custGeom>
                <a:avLst/>
                <a:gdLst/>
                <a:ahLst/>
                <a:cxnLst/>
                <a:rect l="l" t="t" r="r" b="b"/>
                <a:pathLst>
                  <a:path w="6549" h="10811" extrusionOk="0">
                    <a:moveTo>
                      <a:pt x="1643" y="0"/>
                    </a:moveTo>
                    <a:lnTo>
                      <a:pt x="0" y="10001"/>
                    </a:lnTo>
                    <a:lnTo>
                      <a:pt x="4858" y="10811"/>
                    </a:lnTo>
                    <a:lnTo>
                      <a:pt x="6549" y="78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sp>
          <p:nvSpPr>
            <p:cNvPr id="968" name="Google Shape;968;p17"/>
            <p:cNvSpPr/>
            <p:nvPr/>
          </p:nvSpPr>
          <p:spPr>
            <a:xfrm rot="-226040">
              <a:off x="184545" y="3741299"/>
              <a:ext cx="113803" cy="187518"/>
            </a:xfrm>
            <a:custGeom>
              <a:avLst/>
              <a:gdLst/>
              <a:ahLst/>
              <a:cxnLst/>
              <a:rect l="l" t="t" r="r" b="b"/>
              <a:pathLst>
                <a:path w="2985" h="7501" extrusionOk="0">
                  <a:moveTo>
                    <a:pt x="2985" y="0"/>
                  </a:moveTo>
                  <a:lnTo>
                    <a:pt x="2985" y="0"/>
                  </a:lnTo>
                  <a:cubicBezTo>
                    <a:pt x="2984" y="0"/>
                    <a:pt x="834" y="646"/>
                    <a:pt x="323" y="3415"/>
                  </a:cubicBezTo>
                  <a:cubicBezTo>
                    <a:pt x="0" y="4974"/>
                    <a:pt x="619" y="6560"/>
                    <a:pt x="1909" y="7501"/>
                  </a:cubicBezTo>
                  <a:lnTo>
                    <a:pt x="29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7"/>
            <p:cNvSpPr/>
            <p:nvPr/>
          </p:nvSpPr>
          <p:spPr>
            <a:xfrm>
              <a:off x="-10037" y="3768900"/>
              <a:ext cx="107100" cy="107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0" name="Google Shape;970;p17"/>
          <p:cNvGrpSpPr/>
          <p:nvPr/>
        </p:nvGrpSpPr>
        <p:grpSpPr>
          <a:xfrm rot="-7406435">
            <a:off x="4574358" y="-1001907"/>
            <a:ext cx="1234201" cy="4763386"/>
            <a:chOff x="-174228" y="801569"/>
            <a:chExt cx="1234138" cy="4763144"/>
          </a:xfrm>
        </p:grpSpPr>
        <p:sp>
          <p:nvSpPr>
            <p:cNvPr id="971" name="Google Shape;971;p17"/>
            <p:cNvSpPr/>
            <p:nvPr/>
          </p:nvSpPr>
          <p:spPr>
            <a:xfrm rot="5400000" flipH="1">
              <a:off x="-1515075" y="3163913"/>
              <a:ext cx="3839725" cy="961875"/>
            </a:xfrm>
            <a:custGeom>
              <a:avLst/>
              <a:gdLst/>
              <a:ahLst/>
              <a:cxnLst/>
              <a:rect l="l" t="t" r="r" b="b"/>
              <a:pathLst>
                <a:path w="153589" h="38475" extrusionOk="0">
                  <a:moveTo>
                    <a:pt x="9616" y="1"/>
                  </a:moveTo>
                  <a:cubicBezTo>
                    <a:pt x="9559" y="1"/>
                    <a:pt x="9498" y="18"/>
                    <a:pt x="9436" y="58"/>
                  </a:cubicBezTo>
                  <a:cubicBezTo>
                    <a:pt x="8737" y="434"/>
                    <a:pt x="8065" y="891"/>
                    <a:pt x="7420" y="1375"/>
                  </a:cubicBezTo>
                  <a:cubicBezTo>
                    <a:pt x="7259" y="1483"/>
                    <a:pt x="7232" y="1671"/>
                    <a:pt x="7339" y="1832"/>
                  </a:cubicBezTo>
                  <a:cubicBezTo>
                    <a:pt x="7420" y="1913"/>
                    <a:pt x="7501" y="1966"/>
                    <a:pt x="7608" y="1966"/>
                  </a:cubicBezTo>
                  <a:lnTo>
                    <a:pt x="7635" y="1966"/>
                  </a:lnTo>
                  <a:cubicBezTo>
                    <a:pt x="7689" y="1966"/>
                    <a:pt x="7770" y="1940"/>
                    <a:pt x="7823" y="1913"/>
                  </a:cubicBezTo>
                  <a:cubicBezTo>
                    <a:pt x="8442" y="1429"/>
                    <a:pt x="9087" y="1025"/>
                    <a:pt x="9759" y="649"/>
                  </a:cubicBezTo>
                  <a:cubicBezTo>
                    <a:pt x="10096" y="447"/>
                    <a:pt x="9907" y="1"/>
                    <a:pt x="9616" y="1"/>
                  </a:cubicBezTo>
                  <a:close/>
                  <a:moveTo>
                    <a:pt x="5818" y="2815"/>
                  </a:moveTo>
                  <a:cubicBezTo>
                    <a:pt x="5741" y="2815"/>
                    <a:pt x="5663" y="2842"/>
                    <a:pt x="5592" y="2907"/>
                  </a:cubicBezTo>
                  <a:cubicBezTo>
                    <a:pt x="5027" y="3472"/>
                    <a:pt x="4490" y="4063"/>
                    <a:pt x="4006" y="4682"/>
                  </a:cubicBezTo>
                  <a:cubicBezTo>
                    <a:pt x="3871" y="4843"/>
                    <a:pt x="3898" y="5031"/>
                    <a:pt x="4060" y="5166"/>
                  </a:cubicBezTo>
                  <a:cubicBezTo>
                    <a:pt x="4113" y="5219"/>
                    <a:pt x="4167" y="5219"/>
                    <a:pt x="4248" y="5246"/>
                  </a:cubicBezTo>
                  <a:cubicBezTo>
                    <a:pt x="4355" y="5246"/>
                    <a:pt x="4463" y="5192"/>
                    <a:pt x="4517" y="5112"/>
                  </a:cubicBezTo>
                  <a:cubicBezTo>
                    <a:pt x="5000" y="4520"/>
                    <a:pt x="5511" y="3929"/>
                    <a:pt x="6076" y="3391"/>
                  </a:cubicBezTo>
                  <a:cubicBezTo>
                    <a:pt x="6328" y="3160"/>
                    <a:pt x="6088" y="2815"/>
                    <a:pt x="5818" y="2815"/>
                  </a:cubicBezTo>
                  <a:close/>
                  <a:moveTo>
                    <a:pt x="62681" y="5586"/>
                  </a:moveTo>
                  <a:cubicBezTo>
                    <a:pt x="62077" y="5586"/>
                    <a:pt x="61477" y="5616"/>
                    <a:pt x="60892" y="5676"/>
                  </a:cubicBezTo>
                  <a:cubicBezTo>
                    <a:pt x="60444" y="5703"/>
                    <a:pt x="60461" y="6349"/>
                    <a:pt x="60893" y="6349"/>
                  </a:cubicBezTo>
                  <a:cubicBezTo>
                    <a:pt x="60901" y="6349"/>
                    <a:pt x="60910" y="6349"/>
                    <a:pt x="60919" y="6349"/>
                  </a:cubicBezTo>
                  <a:lnTo>
                    <a:pt x="60973" y="6349"/>
                  </a:lnTo>
                  <a:cubicBezTo>
                    <a:pt x="61753" y="6268"/>
                    <a:pt x="62505" y="6268"/>
                    <a:pt x="63285" y="6268"/>
                  </a:cubicBezTo>
                  <a:cubicBezTo>
                    <a:pt x="63473" y="6268"/>
                    <a:pt x="63608" y="6133"/>
                    <a:pt x="63608" y="5945"/>
                  </a:cubicBezTo>
                  <a:cubicBezTo>
                    <a:pt x="63608" y="5757"/>
                    <a:pt x="63473" y="5596"/>
                    <a:pt x="63285" y="5596"/>
                  </a:cubicBezTo>
                  <a:cubicBezTo>
                    <a:pt x="63083" y="5589"/>
                    <a:pt x="62882" y="5586"/>
                    <a:pt x="62681" y="5586"/>
                  </a:cubicBezTo>
                  <a:close/>
                  <a:moveTo>
                    <a:pt x="65581" y="5831"/>
                  </a:moveTo>
                  <a:cubicBezTo>
                    <a:pt x="65207" y="5831"/>
                    <a:pt x="65112" y="6434"/>
                    <a:pt x="65543" y="6510"/>
                  </a:cubicBezTo>
                  <a:cubicBezTo>
                    <a:pt x="66296" y="6644"/>
                    <a:pt x="67049" y="6832"/>
                    <a:pt x="67775" y="7074"/>
                  </a:cubicBezTo>
                  <a:cubicBezTo>
                    <a:pt x="67801" y="7074"/>
                    <a:pt x="67828" y="7101"/>
                    <a:pt x="67882" y="7101"/>
                  </a:cubicBezTo>
                  <a:cubicBezTo>
                    <a:pt x="67906" y="7106"/>
                    <a:pt x="67930" y="7108"/>
                    <a:pt x="67952" y="7108"/>
                  </a:cubicBezTo>
                  <a:cubicBezTo>
                    <a:pt x="68326" y="7108"/>
                    <a:pt x="68421" y="6505"/>
                    <a:pt x="67990" y="6429"/>
                  </a:cubicBezTo>
                  <a:cubicBezTo>
                    <a:pt x="67237" y="6160"/>
                    <a:pt x="66457" y="5972"/>
                    <a:pt x="65651" y="5838"/>
                  </a:cubicBezTo>
                  <a:cubicBezTo>
                    <a:pt x="65627" y="5833"/>
                    <a:pt x="65603" y="5831"/>
                    <a:pt x="65581" y="5831"/>
                  </a:cubicBezTo>
                  <a:close/>
                  <a:moveTo>
                    <a:pt x="58617" y="6014"/>
                  </a:moveTo>
                  <a:cubicBezTo>
                    <a:pt x="58588" y="6014"/>
                    <a:pt x="58558" y="6018"/>
                    <a:pt x="58527" y="6026"/>
                  </a:cubicBezTo>
                  <a:cubicBezTo>
                    <a:pt x="57747" y="6187"/>
                    <a:pt x="56967" y="6375"/>
                    <a:pt x="56214" y="6617"/>
                  </a:cubicBezTo>
                  <a:cubicBezTo>
                    <a:pt x="55775" y="6669"/>
                    <a:pt x="55858" y="7292"/>
                    <a:pt x="56247" y="7292"/>
                  </a:cubicBezTo>
                  <a:cubicBezTo>
                    <a:pt x="56263" y="7292"/>
                    <a:pt x="56279" y="7292"/>
                    <a:pt x="56295" y="7289"/>
                  </a:cubicBezTo>
                  <a:cubicBezTo>
                    <a:pt x="56349" y="7289"/>
                    <a:pt x="56376" y="7263"/>
                    <a:pt x="56403" y="7263"/>
                  </a:cubicBezTo>
                  <a:cubicBezTo>
                    <a:pt x="57155" y="7021"/>
                    <a:pt x="57908" y="6832"/>
                    <a:pt x="58661" y="6698"/>
                  </a:cubicBezTo>
                  <a:cubicBezTo>
                    <a:pt x="59059" y="6598"/>
                    <a:pt x="58973" y="6014"/>
                    <a:pt x="58617" y="6014"/>
                  </a:cubicBezTo>
                  <a:close/>
                  <a:moveTo>
                    <a:pt x="54073" y="7407"/>
                  </a:moveTo>
                  <a:cubicBezTo>
                    <a:pt x="54035" y="7407"/>
                    <a:pt x="53996" y="7413"/>
                    <a:pt x="53956" y="7424"/>
                  </a:cubicBezTo>
                  <a:cubicBezTo>
                    <a:pt x="53741" y="7531"/>
                    <a:pt x="53499" y="7612"/>
                    <a:pt x="53284" y="7720"/>
                  </a:cubicBezTo>
                  <a:cubicBezTo>
                    <a:pt x="52800" y="7935"/>
                    <a:pt x="52289" y="8177"/>
                    <a:pt x="51806" y="8419"/>
                  </a:cubicBezTo>
                  <a:cubicBezTo>
                    <a:pt x="51644" y="8499"/>
                    <a:pt x="51564" y="8714"/>
                    <a:pt x="51671" y="8876"/>
                  </a:cubicBezTo>
                  <a:cubicBezTo>
                    <a:pt x="51725" y="8983"/>
                    <a:pt x="51832" y="9064"/>
                    <a:pt x="51967" y="9064"/>
                  </a:cubicBezTo>
                  <a:cubicBezTo>
                    <a:pt x="52021" y="9064"/>
                    <a:pt x="52074" y="9037"/>
                    <a:pt x="52101" y="9010"/>
                  </a:cubicBezTo>
                  <a:cubicBezTo>
                    <a:pt x="52585" y="8768"/>
                    <a:pt x="53069" y="8553"/>
                    <a:pt x="53553" y="8338"/>
                  </a:cubicBezTo>
                  <a:cubicBezTo>
                    <a:pt x="53768" y="8230"/>
                    <a:pt x="53983" y="8150"/>
                    <a:pt x="54225" y="8042"/>
                  </a:cubicBezTo>
                  <a:cubicBezTo>
                    <a:pt x="54386" y="7988"/>
                    <a:pt x="54467" y="7773"/>
                    <a:pt x="54413" y="7612"/>
                  </a:cubicBezTo>
                  <a:cubicBezTo>
                    <a:pt x="54349" y="7484"/>
                    <a:pt x="54218" y="7407"/>
                    <a:pt x="54073" y="7407"/>
                  </a:cubicBezTo>
                  <a:close/>
                  <a:moveTo>
                    <a:pt x="2828" y="6509"/>
                  </a:moveTo>
                  <a:cubicBezTo>
                    <a:pt x="2735" y="6509"/>
                    <a:pt x="2652" y="6548"/>
                    <a:pt x="2608" y="6644"/>
                  </a:cubicBezTo>
                  <a:cubicBezTo>
                    <a:pt x="2205" y="7343"/>
                    <a:pt x="1828" y="8042"/>
                    <a:pt x="1506" y="8768"/>
                  </a:cubicBezTo>
                  <a:cubicBezTo>
                    <a:pt x="1425" y="8956"/>
                    <a:pt x="1506" y="9144"/>
                    <a:pt x="1667" y="9225"/>
                  </a:cubicBezTo>
                  <a:cubicBezTo>
                    <a:pt x="1721" y="9225"/>
                    <a:pt x="1748" y="9252"/>
                    <a:pt x="1801" y="9252"/>
                  </a:cubicBezTo>
                  <a:cubicBezTo>
                    <a:pt x="1936" y="9252"/>
                    <a:pt x="2070" y="9144"/>
                    <a:pt x="2124" y="9037"/>
                  </a:cubicBezTo>
                  <a:cubicBezTo>
                    <a:pt x="2420" y="8338"/>
                    <a:pt x="2796" y="7639"/>
                    <a:pt x="3199" y="6994"/>
                  </a:cubicBezTo>
                  <a:cubicBezTo>
                    <a:pt x="3375" y="6779"/>
                    <a:pt x="3070" y="6509"/>
                    <a:pt x="2828" y="6509"/>
                  </a:cubicBezTo>
                  <a:close/>
                  <a:moveTo>
                    <a:pt x="70014" y="7343"/>
                  </a:moveTo>
                  <a:cubicBezTo>
                    <a:pt x="69702" y="7343"/>
                    <a:pt x="69508" y="7829"/>
                    <a:pt x="69872" y="7988"/>
                  </a:cubicBezTo>
                  <a:cubicBezTo>
                    <a:pt x="70544" y="8365"/>
                    <a:pt x="71189" y="8768"/>
                    <a:pt x="71807" y="9225"/>
                  </a:cubicBezTo>
                  <a:cubicBezTo>
                    <a:pt x="71861" y="9279"/>
                    <a:pt x="71942" y="9306"/>
                    <a:pt x="72022" y="9306"/>
                  </a:cubicBezTo>
                  <a:cubicBezTo>
                    <a:pt x="72103" y="9279"/>
                    <a:pt x="72210" y="9252"/>
                    <a:pt x="72264" y="9144"/>
                  </a:cubicBezTo>
                  <a:cubicBezTo>
                    <a:pt x="72372" y="9010"/>
                    <a:pt x="72345" y="8795"/>
                    <a:pt x="72210" y="8687"/>
                  </a:cubicBezTo>
                  <a:cubicBezTo>
                    <a:pt x="71565" y="8203"/>
                    <a:pt x="70893" y="7773"/>
                    <a:pt x="70194" y="7397"/>
                  </a:cubicBezTo>
                  <a:cubicBezTo>
                    <a:pt x="70132" y="7360"/>
                    <a:pt x="70071" y="7343"/>
                    <a:pt x="70014" y="7343"/>
                  </a:cubicBezTo>
                  <a:close/>
                  <a:moveTo>
                    <a:pt x="49875" y="9508"/>
                  </a:moveTo>
                  <a:cubicBezTo>
                    <a:pt x="49823" y="9508"/>
                    <a:pt x="49767" y="9521"/>
                    <a:pt x="49709" y="9548"/>
                  </a:cubicBezTo>
                  <a:cubicBezTo>
                    <a:pt x="49036" y="9951"/>
                    <a:pt x="48418" y="10354"/>
                    <a:pt x="47692" y="10811"/>
                  </a:cubicBezTo>
                  <a:cubicBezTo>
                    <a:pt x="47558" y="10892"/>
                    <a:pt x="47504" y="11107"/>
                    <a:pt x="47612" y="11268"/>
                  </a:cubicBezTo>
                  <a:cubicBezTo>
                    <a:pt x="47665" y="11349"/>
                    <a:pt x="47773" y="11403"/>
                    <a:pt x="47880" y="11430"/>
                  </a:cubicBezTo>
                  <a:cubicBezTo>
                    <a:pt x="47961" y="11403"/>
                    <a:pt x="48015" y="11403"/>
                    <a:pt x="48069" y="11349"/>
                  </a:cubicBezTo>
                  <a:cubicBezTo>
                    <a:pt x="48768" y="10919"/>
                    <a:pt x="49413" y="10516"/>
                    <a:pt x="50058" y="10139"/>
                  </a:cubicBezTo>
                  <a:cubicBezTo>
                    <a:pt x="50357" y="9932"/>
                    <a:pt x="50184" y="9508"/>
                    <a:pt x="49875" y="9508"/>
                  </a:cubicBezTo>
                  <a:close/>
                  <a:moveTo>
                    <a:pt x="73800" y="10140"/>
                  </a:moveTo>
                  <a:cubicBezTo>
                    <a:pt x="73535" y="10140"/>
                    <a:pt x="73307" y="10483"/>
                    <a:pt x="73555" y="10731"/>
                  </a:cubicBezTo>
                  <a:cubicBezTo>
                    <a:pt x="74092" y="11241"/>
                    <a:pt x="74630" y="11806"/>
                    <a:pt x="75141" y="12424"/>
                  </a:cubicBezTo>
                  <a:cubicBezTo>
                    <a:pt x="75195" y="12505"/>
                    <a:pt x="75302" y="12532"/>
                    <a:pt x="75410" y="12532"/>
                  </a:cubicBezTo>
                  <a:cubicBezTo>
                    <a:pt x="75463" y="12532"/>
                    <a:pt x="75544" y="12505"/>
                    <a:pt x="75625" y="12451"/>
                  </a:cubicBezTo>
                  <a:cubicBezTo>
                    <a:pt x="75759" y="12344"/>
                    <a:pt x="75759" y="12129"/>
                    <a:pt x="75652" y="11994"/>
                  </a:cubicBezTo>
                  <a:cubicBezTo>
                    <a:pt x="75141" y="11376"/>
                    <a:pt x="74603" y="10784"/>
                    <a:pt x="74039" y="10247"/>
                  </a:cubicBezTo>
                  <a:cubicBezTo>
                    <a:pt x="73964" y="10172"/>
                    <a:pt x="73880" y="10140"/>
                    <a:pt x="73800" y="10140"/>
                  </a:cubicBezTo>
                  <a:close/>
                  <a:moveTo>
                    <a:pt x="109661" y="11917"/>
                  </a:moveTo>
                  <a:cubicBezTo>
                    <a:pt x="109228" y="11917"/>
                    <a:pt x="108795" y="11950"/>
                    <a:pt x="108369" y="12021"/>
                  </a:cubicBezTo>
                  <a:cubicBezTo>
                    <a:pt x="107930" y="12073"/>
                    <a:pt x="107963" y="12696"/>
                    <a:pt x="108372" y="12696"/>
                  </a:cubicBezTo>
                  <a:cubicBezTo>
                    <a:pt x="108389" y="12696"/>
                    <a:pt x="108406" y="12695"/>
                    <a:pt x="108423" y="12693"/>
                  </a:cubicBezTo>
                  <a:lnTo>
                    <a:pt x="108477" y="12693"/>
                  </a:lnTo>
                  <a:cubicBezTo>
                    <a:pt x="108860" y="12622"/>
                    <a:pt x="109258" y="12589"/>
                    <a:pt x="109656" y="12589"/>
                  </a:cubicBezTo>
                  <a:cubicBezTo>
                    <a:pt x="110011" y="12589"/>
                    <a:pt x="110366" y="12615"/>
                    <a:pt x="110708" y="12666"/>
                  </a:cubicBezTo>
                  <a:cubicBezTo>
                    <a:pt x="110728" y="12669"/>
                    <a:pt x="110746" y="12670"/>
                    <a:pt x="110765" y="12670"/>
                  </a:cubicBezTo>
                  <a:cubicBezTo>
                    <a:pt x="110928" y="12670"/>
                    <a:pt x="111061" y="12566"/>
                    <a:pt x="111085" y="12397"/>
                  </a:cubicBezTo>
                  <a:cubicBezTo>
                    <a:pt x="111138" y="12209"/>
                    <a:pt x="111004" y="12021"/>
                    <a:pt x="110816" y="11994"/>
                  </a:cubicBezTo>
                  <a:cubicBezTo>
                    <a:pt x="110435" y="11943"/>
                    <a:pt x="110048" y="11917"/>
                    <a:pt x="109661" y="11917"/>
                  </a:cubicBezTo>
                  <a:close/>
                  <a:moveTo>
                    <a:pt x="991" y="10783"/>
                  </a:moveTo>
                  <a:cubicBezTo>
                    <a:pt x="858" y="10783"/>
                    <a:pt x="725" y="10856"/>
                    <a:pt x="672" y="11026"/>
                  </a:cubicBezTo>
                  <a:cubicBezTo>
                    <a:pt x="457" y="11779"/>
                    <a:pt x="269" y="12586"/>
                    <a:pt x="161" y="13365"/>
                  </a:cubicBezTo>
                  <a:cubicBezTo>
                    <a:pt x="134" y="13553"/>
                    <a:pt x="269" y="13715"/>
                    <a:pt x="457" y="13742"/>
                  </a:cubicBezTo>
                  <a:lnTo>
                    <a:pt x="511" y="13742"/>
                  </a:lnTo>
                  <a:cubicBezTo>
                    <a:pt x="672" y="13742"/>
                    <a:pt x="807" y="13634"/>
                    <a:pt x="833" y="13446"/>
                  </a:cubicBezTo>
                  <a:cubicBezTo>
                    <a:pt x="941" y="12693"/>
                    <a:pt x="1102" y="11940"/>
                    <a:pt x="1317" y="11214"/>
                  </a:cubicBezTo>
                  <a:cubicBezTo>
                    <a:pt x="1399" y="10954"/>
                    <a:pt x="1195" y="10783"/>
                    <a:pt x="991" y="10783"/>
                  </a:cubicBezTo>
                  <a:close/>
                  <a:moveTo>
                    <a:pt x="45971" y="12048"/>
                  </a:moveTo>
                  <a:cubicBezTo>
                    <a:pt x="45903" y="12048"/>
                    <a:pt x="45829" y="12072"/>
                    <a:pt x="45757" y="12129"/>
                  </a:cubicBezTo>
                  <a:cubicBezTo>
                    <a:pt x="45165" y="12532"/>
                    <a:pt x="44547" y="12989"/>
                    <a:pt x="43821" y="13500"/>
                  </a:cubicBezTo>
                  <a:cubicBezTo>
                    <a:pt x="43687" y="13607"/>
                    <a:pt x="43660" y="13822"/>
                    <a:pt x="43767" y="13957"/>
                  </a:cubicBezTo>
                  <a:cubicBezTo>
                    <a:pt x="43821" y="14064"/>
                    <a:pt x="43928" y="14118"/>
                    <a:pt x="44036" y="14118"/>
                  </a:cubicBezTo>
                  <a:cubicBezTo>
                    <a:pt x="44117" y="14118"/>
                    <a:pt x="44170" y="14091"/>
                    <a:pt x="44224" y="14037"/>
                  </a:cubicBezTo>
                  <a:cubicBezTo>
                    <a:pt x="44923" y="13527"/>
                    <a:pt x="45568" y="13069"/>
                    <a:pt x="46133" y="12666"/>
                  </a:cubicBezTo>
                  <a:cubicBezTo>
                    <a:pt x="46459" y="12471"/>
                    <a:pt x="46258" y="12048"/>
                    <a:pt x="45971" y="12048"/>
                  </a:cubicBezTo>
                  <a:close/>
                  <a:moveTo>
                    <a:pt x="106206" y="12739"/>
                  </a:moveTo>
                  <a:cubicBezTo>
                    <a:pt x="106160" y="12739"/>
                    <a:pt x="106110" y="12749"/>
                    <a:pt x="106057" y="12774"/>
                  </a:cubicBezTo>
                  <a:cubicBezTo>
                    <a:pt x="105332" y="13123"/>
                    <a:pt x="104606" y="13500"/>
                    <a:pt x="103960" y="13957"/>
                  </a:cubicBezTo>
                  <a:cubicBezTo>
                    <a:pt x="103799" y="14064"/>
                    <a:pt x="103745" y="14279"/>
                    <a:pt x="103853" y="14441"/>
                  </a:cubicBezTo>
                  <a:cubicBezTo>
                    <a:pt x="103934" y="14521"/>
                    <a:pt x="104041" y="14575"/>
                    <a:pt x="104149" y="14575"/>
                  </a:cubicBezTo>
                  <a:cubicBezTo>
                    <a:pt x="104202" y="14575"/>
                    <a:pt x="104283" y="14548"/>
                    <a:pt x="104337" y="14521"/>
                  </a:cubicBezTo>
                  <a:cubicBezTo>
                    <a:pt x="104955" y="14091"/>
                    <a:pt x="105627" y="13715"/>
                    <a:pt x="106326" y="13392"/>
                  </a:cubicBezTo>
                  <a:cubicBezTo>
                    <a:pt x="106677" y="13228"/>
                    <a:pt x="106519" y="12739"/>
                    <a:pt x="106206" y="12739"/>
                  </a:cubicBezTo>
                  <a:close/>
                  <a:moveTo>
                    <a:pt x="113007" y="12831"/>
                  </a:moveTo>
                  <a:cubicBezTo>
                    <a:pt x="112717" y="12831"/>
                    <a:pt x="112521" y="13233"/>
                    <a:pt x="112805" y="13446"/>
                  </a:cubicBezTo>
                  <a:cubicBezTo>
                    <a:pt x="113424" y="13822"/>
                    <a:pt x="113988" y="14306"/>
                    <a:pt x="114472" y="14898"/>
                  </a:cubicBezTo>
                  <a:cubicBezTo>
                    <a:pt x="114526" y="14978"/>
                    <a:pt x="114633" y="15005"/>
                    <a:pt x="114741" y="15005"/>
                  </a:cubicBezTo>
                  <a:cubicBezTo>
                    <a:pt x="115010" y="15005"/>
                    <a:pt x="115171" y="14683"/>
                    <a:pt x="114983" y="14467"/>
                  </a:cubicBezTo>
                  <a:cubicBezTo>
                    <a:pt x="114472" y="13822"/>
                    <a:pt x="113827" y="13285"/>
                    <a:pt x="113128" y="12854"/>
                  </a:cubicBezTo>
                  <a:cubicBezTo>
                    <a:pt x="113087" y="12838"/>
                    <a:pt x="113046" y="12831"/>
                    <a:pt x="113007" y="12831"/>
                  </a:cubicBezTo>
                  <a:close/>
                  <a:moveTo>
                    <a:pt x="153119" y="13365"/>
                  </a:moveTo>
                  <a:cubicBezTo>
                    <a:pt x="153028" y="13365"/>
                    <a:pt x="152936" y="13405"/>
                    <a:pt x="152862" y="13500"/>
                  </a:cubicBezTo>
                  <a:cubicBezTo>
                    <a:pt x="152379" y="14091"/>
                    <a:pt x="151868" y="14709"/>
                    <a:pt x="151384" y="15301"/>
                  </a:cubicBezTo>
                  <a:cubicBezTo>
                    <a:pt x="151196" y="15516"/>
                    <a:pt x="151357" y="15865"/>
                    <a:pt x="151626" y="15865"/>
                  </a:cubicBezTo>
                  <a:cubicBezTo>
                    <a:pt x="151733" y="15865"/>
                    <a:pt x="151841" y="15812"/>
                    <a:pt x="151895" y="15731"/>
                  </a:cubicBezTo>
                  <a:cubicBezTo>
                    <a:pt x="152405" y="15140"/>
                    <a:pt x="152889" y="14521"/>
                    <a:pt x="153373" y="13903"/>
                  </a:cubicBezTo>
                  <a:cubicBezTo>
                    <a:pt x="153589" y="13648"/>
                    <a:pt x="153362" y="13365"/>
                    <a:pt x="153119" y="13365"/>
                  </a:cubicBezTo>
                  <a:close/>
                  <a:moveTo>
                    <a:pt x="76846" y="13715"/>
                  </a:moveTo>
                  <a:cubicBezTo>
                    <a:pt x="76602" y="13715"/>
                    <a:pt x="76370" y="13998"/>
                    <a:pt x="76566" y="14252"/>
                  </a:cubicBezTo>
                  <a:cubicBezTo>
                    <a:pt x="76996" y="14817"/>
                    <a:pt x="77426" y="15462"/>
                    <a:pt x="77910" y="16161"/>
                  </a:cubicBezTo>
                  <a:cubicBezTo>
                    <a:pt x="77964" y="16269"/>
                    <a:pt x="78071" y="16322"/>
                    <a:pt x="78179" y="16322"/>
                  </a:cubicBezTo>
                  <a:cubicBezTo>
                    <a:pt x="78232" y="16322"/>
                    <a:pt x="78313" y="16296"/>
                    <a:pt x="78340" y="16269"/>
                  </a:cubicBezTo>
                  <a:cubicBezTo>
                    <a:pt x="78501" y="16161"/>
                    <a:pt x="78555" y="15946"/>
                    <a:pt x="78448" y="15812"/>
                  </a:cubicBezTo>
                  <a:cubicBezTo>
                    <a:pt x="77964" y="15086"/>
                    <a:pt x="77533" y="14441"/>
                    <a:pt x="77103" y="13849"/>
                  </a:cubicBezTo>
                  <a:cubicBezTo>
                    <a:pt x="77030" y="13754"/>
                    <a:pt x="76937" y="13715"/>
                    <a:pt x="76846" y="13715"/>
                  </a:cubicBezTo>
                  <a:close/>
                  <a:moveTo>
                    <a:pt x="42140" y="14824"/>
                  </a:moveTo>
                  <a:cubicBezTo>
                    <a:pt x="42075" y="14824"/>
                    <a:pt x="42006" y="14846"/>
                    <a:pt x="41939" y="14898"/>
                  </a:cubicBezTo>
                  <a:lnTo>
                    <a:pt x="41616" y="15113"/>
                  </a:lnTo>
                  <a:cubicBezTo>
                    <a:pt x="41106" y="15516"/>
                    <a:pt x="40568" y="15919"/>
                    <a:pt x="40057" y="16296"/>
                  </a:cubicBezTo>
                  <a:cubicBezTo>
                    <a:pt x="39788" y="16484"/>
                    <a:pt x="39923" y="16887"/>
                    <a:pt x="40245" y="16887"/>
                  </a:cubicBezTo>
                  <a:lnTo>
                    <a:pt x="40245" y="16914"/>
                  </a:lnTo>
                  <a:cubicBezTo>
                    <a:pt x="40326" y="16914"/>
                    <a:pt x="40380" y="16887"/>
                    <a:pt x="40434" y="16833"/>
                  </a:cubicBezTo>
                  <a:lnTo>
                    <a:pt x="42020" y="15677"/>
                  </a:lnTo>
                  <a:lnTo>
                    <a:pt x="42342" y="15435"/>
                  </a:lnTo>
                  <a:cubicBezTo>
                    <a:pt x="42625" y="15218"/>
                    <a:pt x="42415" y="14824"/>
                    <a:pt x="42140" y="14824"/>
                  </a:cubicBezTo>
                  <a:close/>
                  <a:moveTo>
                    <a:pt x="102295" y="15298"/>
                  </a:moveTo>
                  <a:cubicBezTo>
                    <a:pt x="102215" y="15298"/>
                    <a:pt x="102130" y="15330"/>
                    <a:pt x="102052" y="15408"/>
                  </a:cubicBezTo>
                  <a:lnTo>
                    <a:pt x="101944" y="15489"/>
                  </a:lnTo>
                  <a:cubicBezTo>
                    <a:pt x="101326" y="16000"/>
                    <a:pt x="100788" y="16511"/>
                    <a:pt x="100304" y="17021"/>
                  </a:cubicBezTo>
                  <a:cubicBezTo>
                    <a:pt x="100170" y="17156"/>
                    <a:pt x="100170" y="17344"/>
                    <a:pt x="100304" y="17478"/>
                  </a:cubicBezTo>
                  <a:cubicBezTo>
                    <a:pt x="100385" y="17559"/>
                    <a:pt x="100466" y="17586"/>
                    <a:pt x="100546" y="17586"/>
                  </a:cubicBezTo>
                  <a:lnTo>
                    <a:pt x="100546" y="17613"/>
                  </a:lnTo>
                  <a:cubicBezTo>
                    <a:pt x="100654" y="17586"/>
                    <a:pt x="100734" y="17559"/>
                    <a:pt x="100788" y="17478"/>
                  </a:cubicBezTo>
                  <a:cubicBezTo>
                    <a:pt x="101272" y="17021"/>
                    <a:pt x="101783" y="16511"/>
                    <a:pt x="102401" y="16000"/>
                  </a:cubicBezTo>
                  <a:lnTo>
                    <a:pt x="102509" y="15919"/>
                  </a:lnTo>
                  <a:cubicBezTo>
                    <a:pt x="102801" y="15690"/>
                    <a:pt x="102575" y="15298"/>
                    <a:pt x="102295" y="15298"/>
                  </a:cubicBezTo>
                  <a:close/>
                  <a:moveTo>
                    <a:pt x="350" y="15408"/>
                  </a:moveTo>
                  <a:cubicBezTo>
                    <a:pt x="161" y="15408"/>
                    <a:pt x="0" y="15570"/>
                    <a:pt x="0" y="15758"/>
                  </a:cubicBezTo>
                  <a:cubicBezTo>
                    <a:pt x="0" y="16107"/>
                    <a:pt x="27" y="16484"/>
                    <a:pt x="54" y="16833"/>
                  </a:cubicBezTo>
                  <a:cubicBezTo>
                    <a:pt x="108" y="17263"/>
                    <a:pt x="161" y="17720"/>
                    <a:pt x="242" y="18151"/>
                  </a:cubicBezTo>
                  <a:cubicBezTo>
                    <a:pt x="269" y="18312"/>
                    <a:pt x="403" y="18419"/>
                    <a:pt x="565" y="18419"/>
                  </a:cubicBezTo>
                  <a:lnTo>
                    <a:pt x="565" y="18446"/>
                  </a:lnTo>
                  <a:cubicBezTo>
                    <a:pt x="591" y="18419"/>
                    <a:pt x="618" y="18419"/>
                    <a:pt x="618" y="18419"/>
                  </a:cubicBezTo>
                  <a:cubicBezTo>
                    <a:pt x="807" y="18392"/>
                    <a:pt x="941" y="18204"/>
                    <a:pt x="887" y="18043"/>
                  </a:cubicBezTo>
                  <a:cubicBezTo>
                    <a:pt x="833" y="17613"/>
                    <a:pt x="780" y="17210"/>
                    <a:pt x="726" y="16806"/>
                  </a:cubicBezTo>
                  <a:cubicBezTo>
                    <a:pt x="699" y="16457"/>
                    <a:pt x="672" y="16080"/>
                    <a:pt x="672" y="15758"/>
                  </a:cubicBezTo>
                  <a:cubicBezTo>
                    <a:pt x="672" y="15570"/>
                    <a:pt x="538" y="15408"/>
                    <a:pt x="350" y="15408"/>
                  </a:cubicBezTo>
                  <a:close/>
                  <a:moveTo>
                    <a:pt x="115992" y="16311"/>
                  </a:moveTo>
                  <a:cubicBezTo>
                    <a:pt x="115779" y="16311"/>
                    <a:pt x="115559" y="16517"/>
                    <a:pt x="115682" y="16779"/>
                  </a:cubicBezTo>
                  <a:cubicBezTo>
                    <a:pt x="115978" y="17478"/>
                    <a:pt x="116193" y="18204"/>
                    <a:pt x="116327" y="18957"/>
                  </a:cubicBezTo>
                  <a:cubicBezTo>
                    <a:pt x="116327" y="19118"/>
                    <a:pt x="116488" y="19226"/>
                    <a:pt x="116650" y="19226"/>
                  </a:cubicBezTo>
                  <a:lnTo>
                    <a:pt x="116703" y="19226"/>
                  </a:lnTo>
                  <a:cubicBezTo>
                    <a:pt x="116892" y="19199"/>
                    <a:pt x="116999" y="19038"/>
                    <a:pt x="116972" y="18850"/>
                  </a:cubicBezTo>
                  <a:cubicBezTo>
                    <a:pt x="116865" y="18043"/>
                    <a:pt x="116623" y="17263"/>
                    <a:pt x="116273" y="16511"/>
                  </a:cubicBezTo>
                  <a:cubicBezTo>
                    <a:pt x="116217" y="16370"/>
                    <a:pt x="116105" y="16311"/>
                    <a:pt x="115992" y="16311"/>
                  </a:cubicBezTo>
                  <a:close/>
                  <a:moveTo>
                    <a:pt x="150102" y="16950"/>
                  </a:moveTo>
                  <a:cubicBezTo>
                    <a:pt x="150016" y="16950"/>
                    <a:pt x="149927" y="16986"/>
                    <a:pt x="149851" y="17075"/>
                  </a:cubicBezTo>
                  <a:cubicBezTo>
                    <a:pt x="149341" y="17640"/>
                    <a:pt x="148803" y="18231"/>
                    <a:pt x="148265" y="18769"/>
                  </a:cubicBezTo>
                  <a:cubicBezTo>
                    <a:pt x="148131" y="18903"/>
                    <a:pt x="148131" y="19118"/>
                    <a:pt x="148265" y="19253"/>
                  </a:cubicBezTo>
                  <a:cubicBezTo>
                    <a:pt x="148319" y="19307"/>
                    <a:pt x="148400" y="19360"/>
                    <a:pt x="148480" y="19360"/>
                  </a:cubicBezTo>
                  <a:cubicBezTo>
                    <a:pt x="148588" y="19360"/>
                    <a:pt x="148669" y="19307"/>
                    <a:pt x="148749" y="19253"/>
                  </a:cubicBezTo>
                  <a:cubicBezTo>
                    <a:pt x="149287" y="18688"/>
                    <a:pt x="149825" y="18097"/>
                    <a:pt x="150335" y="17505"/>
                  </a:cubicBezTo>
                  <a:cubicBezTo>
                    <a:pt x="150576" y="17265"/>
                    <a:pt x="150353" y="16950"/>
                    <a:pt x="150102" y="16950"/>
                  </a:cubicBezTo>
                  <a:close/>
                  <a:moveTo>
                    <a:pt x="38336" y="17683"/>
                  </a:moveTo>
                  <a:cubicBezTo>
                    <a:pt x="38269" y="17683"/>
                    <a:pt x="38202" y="17704"/>
                    <a:pt x="38148" y="17747"/>
                  </a:cubicBezTo>
                  <a:cubicBezTo>
                    <a:pt x="37503" y="18177"/>
                    <a:pt x="36858" y="18634"/>
                    <a:pt x="36213" y="19091"/>
                  </a:cubicBezTo>
                  <a:cubicBezTo>
                    <a:pt x="35944" y="19280"/>
                    <a:pt x="36078" y="19683"/>
                    <a:pt x="36428" y="19710"/>
                  </a:cubicBezTo>
                  <a:lnTo>
                    <a:pt x="36428" y="19656"/>
                  </a:lnTo>
                  <a:cubicBezTo>
                    <a:pt x="36446" y="19665"/>
                    <a:pt x="36467" y="19668"/>
                    <a:pt x="36489" y="19668"/>
                  </a:cubicBezTo>
                  <a:cubicBezTo>
                    <a:pt x="36532" y="19668"/>
                    <a:pt x="36580" y="19656"/>
                    <a:pt x="36616" y="19656"/>
                  </a:cubicBezTo>
                  <a:cubicBezTo>
                    <a:pt x="37261" y="19199"/>
                    <a:pt x="37906" y="18742"/>
                    <a:pt x="38525" y="18285"/>
                  </a:cubicBezTo>
                  <a:cubicBezTo>
                    <a:pt x="38686" y="18177"/>
                    <a:pt x="38713" y="17962"/>
                    <a:pt x="38605" y="17828"/>
                  </a:cubicBezTo>
                  <a:cubicBezTo>
                    <a:pt x="38541" y="17731"/>
                    <a:pt x="38438" y="17683"/>
                    <a:pt x="38336" y="17683"/>
                  </a:cubicBezTo>
                  <a:close/>
                  <a:moveTo>
                    <a:pt x="79460" y="17649"/>
                  </a:moveTo>
                  <a:cubicBezTo>
                    <a:pt x="79400" y="17649"/>
                    <a:pt x="79339" y="17665"/>
                    <a:pt x="79281" y="17694"/>
                  </a:cubicBezTo>
                  <a:cubicBezTo>
                    <a:pt x="79120" y="17801"/>
                    <a:pt x="79066" y="18016"/>
                    <a:pt x="79173" y="18177"/>
                  </a:cubicBezTo>
                  <a:lnTo>
                    <a:pt x="79926" y="19360"/>
                  </a:lnTo>
                  <a:lnTo>
                    <a:pt x="80410" y="20167"/>
                  </a:lnTo>
                  <a:cubicBezTo>
                    <a:pt x="80464" y="20274"/>
                    <a:pt x="80571" y="20328"/>
                    <a:pt x="80679" y="20328"/>
                  </a:cubicBezTo>
                  <a:lnTo>
                    <a:pt x="80706" y="20301"/>
                  </a:lnTo>
                  <a:cubicBezTo>
                    <a:pt x="80760" y="20301"/>
                    <a:pt x="80840" y="20301"/>
                    <a:pt x="80894" y="20274"/>
                  </a:cubicBezTo>
                  <a:cubicBezTo>
                    <a:pt x="81028" y="20167"/>
                    <a:pt x="81082" y="19952"/>
                    <a:pt x="81002" y="19790"/>
                  </a:cubicBezTo>
                  <a:lnTo>
                    <a:pt x="80491" y="18984"/>
                  </a:lnTo>
                  <a:lnTo>
                    <a:pt x="79738" y="17801"/>
                  </a:lnTo>
                  <a:cubicBezTo>
                    <a:pt x="79669" y="17698"/>
                    <a:pt x="79567" y="17649"/>
                    <a:pt x="79460" y="17649"/>
                  </a:cubicBezTo>
                  <a:close/>
                  <a:moveTo>
                    <a:pt x="98998" y="18714"/>
                  </a:moveTo>
                  <a:cubicBezTo>
                    <a:pt x="98898" y="18714"/>
                    <a:pt x="98795" y="18761"/>
                    <a:pt x="98718" y="18876"/>
                  </a:cubicBezTo>
                  <a:cubicBezTo>
                    <a:pt x="98234" y="19548"/>
                    <a:pt x="97831" y="20221"/>
                    <a:pt x="97508" y="20973"/>
                  </a:cubicBezTo>
                  <a:cubicBezTo>
                    <a:pt x="97428" y="21135"/>
                    <a:pt x="97481" y="21350"/>
                    <a:pt x="97670" y="21403"/>
                  </a:cubicBezTo>
                  <a:cubicBezTo>
                    <a:pt x="97696" y="21430"/>
                    <a:pt x="97750" y="21430"/>
                    <a:pt x="97804" y="21457"/>
                  </a:cubicBezTo>
                  <a:lnTo>
                    <a:pt x="97831" y="21403"/>
                  </a:lnTo>
                  <a:cubicBezTo>
                    <a:pt x="97938" y="21403"/>
                    <a:pt x="98046" y="21350"/>
                    <a:pt x="98100" y="21242"/>
                  </a:cubicBezTo>
                  <a:cubicBezTo>
                    <a:pt x="98422" y="20543"/>
                    <a:pt x="98826" y="19898"/>
                    <a:pt x="99256" y="19280"/>
                  </a:cubicBezTo>
                  <a:cubicBezTo>
                    <a:pt x="99486" y="19011"/>
                    <a:pt x="99250" y="18714"/>
                    <a:pt x="98998" y="18714"/>
                  </a:cubicBezTo>
                  <a:close/>
                  <a:moveTo>
                    <a:pt x="34493" y="20323"/>
                  </a:moveTo>
                  <a:cubicBezTo>
                    <a:pt x="34432" y="20323"/>
                    <a:pt x="34368" y="20341"/>
                    <a:pt x="34304" y="20382"/>
                  </a:cubicBezTo>
                  <a:cubicBezTo>
                    <a:pt x="33659" y="20839"/>
                    <a:pt x="33014" y="21269"/>
                    <a:pt x="32368" y="21699"/>
                  </a:cubicBezTo>
                  <a:cubicBezTo>
                    <a:pt x="32028" y="21856"/>
                    <a:pt x="32147" y="22345"/>
                    <a:pt x="32501" y="22345"/>
                  </a:cubicBezTo>
                  <a:cubicBezTo>
                    <a:pt x="32511" y="22345"/>
                    <a:pt x="32520" y="22345"/>
                    <a:pt x="32530" y="22344"/>
                  </a:cubicBezTo>
                  <a:lnTo>
                    <a:pt x="32557" y="22291"/>
                  </a:lnTo>
                  <a:cubicBezTo>
                    <a:pt x="32572" y="22299"/>
                    <a:pt x="32588" y="22302"/>
                    <a:pt x="32604" y="22302"/>
                  </a:cubicBezTo>
                  <a:cubicBezTo>
                    <a:pt x="32642" y="22302"/>
                    <a:pt x="32680" y="22283"/>
                    <a:pt x="32718" y="22264"/>
                  </a:cubicBezTo>
                  <a:cubicBezTo>
                    <a:pt x="33390" y="21834"/>
                    <a:pt x="34035" y="21403"/>
                    <a:pt x="34680" y="20946"/>
                  </a:cubicBezTo>
                  <a:cubicBezTo>
                    <a:pt x="34993" y="20746"/>
                    <a:pt x="34787" y="20323"/>
                    <a:pt x="34493" y="20323"/>
                  </a:cubicBezTo>
                  <a:close/>
                  <a:moveTo>
                    <a:pt x="146811" y="20383"/>
                  </a:moveTo>
                  <a:cubicBezTo>
                    <a:pt x="146730" y="20383"/>
                    <a:pt x="146647" y="20414"/>
                    <a:pt x="146572" y="20489"/>
                  </a:cubicBezTo>
                  <a:cubicBezTo>
                    <a:pt x="146034" y="21027"/>
                    <a:pt x="145442" y="21565"/>
                    <a:pt x="144878" y="22102"/>
                  </a:cubicBezTo>
                  <a:cubicBezTo>
                    <a:pt x="144636" y="22291"/>
                    <a:pt x="144797" y="22667"/>
                    <a:pt x="145093" y="22667"/>
                  </a:cubicBezTo>
                  <a:lnTo>
                    <a:pt x="145120" y="22640"/>
                  </a:lnTo>
                  <a:cubicBezTo>
                    <a:pt x="145201" y="22640"/>
                    <a:pt x="145254" y="22613"/>
                    <a:pt x="145335" y="22586"/>
                  </a:cubicBezTo>
                  <a:cubicBezTo>
                    <a:pt x="145900" y="22049"/>
                    <a:pt x="146491" y="21511"/>
                    <a:pt x="147056" y="20973"/>
                  </a:cubicBezTo>
                  <a:cubicBezTo>
                    <a:pt x="147303" y="20726"/>
                    <a:pt x="147076" y="20383"/>
                    <a:pt x="146811" y="20383"/>
                  </a:cubicBezTo>
                  <a:close/>
                  <a:moveTo>
                    <a:pt x="1185" y="20060"/>
                  </a:moveTo>
                  <a:cubicBezTo>
                    <a:pt x="977" y="20060"/>
                    <a:pt x="759" y="20246"/>
                    <a:pt x="860" y="20516"/>
                  </a:cubicBezTo>
                  <a:cubicBezTo>
                    <a:pt x="1129" y="21269"/>
                    <a:pt x="1452" y="21995"/>
                    <a:pt x="1828" y="22694"/>
                  </a:cubicBezTo>
                  <a:cubicBezTo>
                    <a:pt x="1909" y="22801"/>
                    <a:pt x="2016" y="22882"/>
                    <a:pt x="2124" y="22882"/>
                  </a:cubicBezTo>
                  <a:lnTo>
                    <a:pt x="2151" y="22855"/>
                  </a:lnTo>
                  <a:cubicBezTo>
                    <a:pt x="2205" y="22855"/>
                    <a:pt x="2258" y="22855"/>
                    <a:pt x="2285" y="22828"/>
                  </a:cubicBezTo>
                  <a:cubicBezTo>
                    <a:pt x="2446" y="22748"/>
                    <a:pt x="2527" y="22533"/>
                    <a:pt x="2420" y="22371"/>
                  </a:cubicBezTo>
                  <a:cubicBezTo>
                    <a:pt x="2070" y="21699"/>
                    <a:pt x="1748" y="21000"/>
                    <a:pt x="1479" y="20274"/>
                  </a:cubicBezTo>
                  <a:cubicBezTo>
                    <a:pt x="1429" y="20125"/>
                    <a:pt x="1309" y="20060"/>
                    <a:pt x="1185" y="20060"/>
                  </a:cubicBezTo>
                  <a:close/>
                  <a:moveTo>
                    <a:pt x="116656" y="20943"/>
                  </a:moveTo>
                  <a:cubicBezTo>
                    <a:pt x="116489" y="20943"/>
                    <a:pt x="116352" y="21070"/>
                    <a:pt x="116327" y="21242"/>
                  </a:cubicBezTo>
                  <a:cubicBezTo>
                    <a:pt x="116220" y="21995"/>
                    <a:pt x="116031" y="22721"/>
                    <a:pt x="115763" y="23420"/>
                  </a:cubicBezTo>
                  <a:cubicBezTo>
                    <a:pt x="115709" y="23608"/>
                    <a:pt x="115789" y="23796"/>
                    <a:pt x="115978" y="23877"/>
                  </a:cubicBezTo>
                  <a:lnTo>
                    <a:pt x="116112" y="23877"/>
                  </a:lnTo>
                  <a:cubicBezTo>
                    <a:pt x="116246" y="23877"/>
                    <a:pt x="116354" y="23796"/>
                    <a:pt x="116408" y="23662"/>
                  </a:cubicBezTo>
                  <a:cubicBezTo>
                    <a:pt x="116703" y="22909"/>
                    <a:pt x="116892" y="22129"/>
                    <a:pt x="116999" y="21323"/>
                  </a:cubicBezTo>
                  <a:cubicBezTo>
                    <a:pt x="117026" y="21135"/>
                    <a:pt x="116892" y="20973"/>
                    <a:pt x="116703" y="20946"/>
                  </a:cubicBezTo>
                  <a:cubicBezTo>
                    <a:pt x="116687" y="20944"/>
                    <a:pt x="116671" y="20943"/>
                    <a:pt x="116656" y="20943"/>
                  </a:cubicBezTo>
                  <a:close/>
                  <a:moveTo>
                    <a:pt x="81945" y="21624"/>
                  </a:moveTo>
                  <a:cubicBezTo>
                    <a:pt x="81710" y="21624"/>
                    <a:pt x="81484" y="21890"/>
                    <a:pt x="81674" y="22156"/>
                  </a:cubicBezTo>
                  <a:cubicBezTo>
                    <a:pt x="82158" y="22882"/>
                    <a:pt x="82588" y="23500"/>
                    <a:pt x="83018" y="24092"/>
                  </a:cubicBezTo>
                  <a:cubicBezTo>
                    <a:pt x="83072" y="24199"/>
                    <a:pt x="83179" y="24253"/>
                    <a:pt x="83287" y="24253"/>
                  </a:cubicBezTo>
                  <a:lnTo>
                    <a:pt x="83287" y="24226"/>
                  </a:lnTo>
                  <a:cubicBezTo>
                    <a:pt x="83340" y="24226"/>
                    <a:pt x="83421" y="24199"/>
                    <a:pt x="83448" y="24173"/>
                  </a:cubicBezTo>
                  <a:cubicBezTo>
                    <a:pt x="83609" y="24065"/>
                    <a:pt x="83636" y="23877"/>
                    <a:pt x="83529" y="23716"/>
                  </a:cubicBezTo>
                  <a:cubicBezTo>
                    <a:pt x="83125" y="23124"/>
                    <a:pt x="82695" y="22506"/>
                    <a:pt x="82211" y="21780"/>
                  </a:cubicBezTo>
                  <a:cubicBezTo>
                    <a:pt x="82140" y="21670"/>
                    <a:pt x="82042" y="21624"/>
                    <a:pt x="81945" y="21624"/>
                  </a:cubicBezTo>
                  <a:close/>
                  <a:moveTo>
                    <a:pt x="30562" y="22932"/>
                  </a:moveTo>
                  <a:cubicBezTo>
                    <a:pt x="30501" y="22932"/>
                    <a:pt x="30438" y="22950"/>
                    <a:pt x="30379" y="22990"/>
                  </a:cubicBezTo>
                  <a:cubicBezTo>
                    <a:pt x="29734" y="23393"/>
                    <a:pt x="29062" y="23823"/>
                    <a:pt x="28390" y="24226"/>
                  </a:cubicBezTo>
                  <a:cubicBezTo>
                    <a:pt x="28094" y="24414"/>
                    <a:pt x="28228" y="24845"/>
                    <a:pt x="28578" y="24845"/>
                  </a:cubicBezTo>
                  <a:cubicBezTo>
                    <a:pt x="28632" y="24845"/>
                    <a:pt x="28685" y="24818"/>
                    <a:pt x="28739" y="24818"/>
                  </a:cubicBezTo>
                  <a:cubicBezTo>
                    <a:pt x="29384" y="24388"/>
                    <a:pt x="30056" y="23984"/>
                    <a:pt x="30728" y="23554"/>
                  </a:cubicBezTo>
                  <a:cubicBezTo>
                    <a:pt x="30890" y="23447"/>
                    <a:pt x="30944" y="23232"/>
                    <a:pt x="30836" y="23070"/>
                  </a:cubicBezTo>
                  <a:cubicBezTo>
                    <a:pt x="30768" y="22985"/>
                    <a:pt x="30668" y="22932"/>
                    <a:pt x="30562" y="22932"/>
                  </a:cubicBezTo>
                  <a:close/>
                  <a:moveTo>
                    <a:pt x="143328" y="23546"/>
                  </a:moveTo>
                  <a:cubicBezTo>
                    <a:pt x="143255" y="23546"/>
                    <a:pt x="143178" y="23572"/>
                    <a:pt x="143104" y="23635"/>
                  </a:cubicBezTo>
                  <a:cubicBezTo>
                    <a:pt x="142512" y="24119"/>
                    <a:pt x="141921" y="24630"/>
                    <a:pt x="141302" y="25113"/>
                  </a:cubicBezTo>
                  <a:cubicBezTo>
                    <a:pt x="141168" y="25221"/>
                    <a:pt x="141141" y="25436"/>
                    <a:pt x="141249" y="25597"/>
                  </a:cubicBezTo>
                  <a:cubicBezTo>
                    <a:pt x="141329" y="25651"/>
                    <a:pt x="141410" y="25705"/>
                    <a:pt x="141517" y="25705"/>
                  </a:cubicBezTo>
                  <a:lnTo>
                    <a:pt x="141544" y="25705"/>
                  </a:lnTo>
                  <a:cubicBezTo>
                    <a:pt x="141598" y="25705"/>
                    <a:pt x="141679" y="25678"/>
                    <a:pt x="141732" y="25651"/>
                  </a:cubicBezTo>
                  <a:cubicBezTo>
                    <a:pt x="142351" y="25140"/>
                    <a:pt x="142942" y="24656"/>
                    <a:pt x="143561" y="24146"/>
                  </a:cubicBezTo>
                  <a:cubicBezTo>
                    <a:pt x="143815" y="23913"/>
                    <a:pt x="143601" y="23546"/>
                    <a:pt x="143328" y="23546"/>
                  </a:cubicBezTo>
                  <a:close/>
                  <a:moveTo>
                    <a:pt x="97120" y="22992"/>
                  </a:moveTo>
                  <a:cubicBezTo>
                    <a:pt x="96969" y="22992"/>
                    <a:pt x="96818" y="23083"/>
                    <a:pt x="96782" y="23285"/>
                  </a:cubicBezTo>
                  <a:cubicBezTo>
                    <a:pt x="96675" y="23823"/>
                    <a:pt x="96621" y="24388"/>
                    <a:pt x="96648" y="24952"/>
                  </a:cubicBezTo>
                  <a:cubicBezTo>
                    <a:pt x="96648" y="25194"/>
                    <a:pt x="96648" y="25436"/>
                    <a:pt x="96648" y="25705"/>
                  </a:cubicBezTo>
                  <a:cubicBezTo>
                    <a:pt x="96675" y="25866"/>
                    <a:pt x="96809" y="26001"/>
                    <a:pt x="96998" y="26001"/>
                  </a:cubicBezTo>
                  <a:lnTo>
                    <a:pt x="97024" y="26001"/>
                  </a:lnTo>
                  <a:cubicBezTo>
                    <a:pt x="97213" y="26001"/>
                    <a:pt x="97347" y="25839"/>
                    <a:pt x="97347" y="25651"/>
                  </a:cubicBezTo>
                  <a:cubicBezTo>
                    <a:pt x="97320" y="25409"/>
                    <a:pt x="97320" y="25194"/>
                    <a:pt x="97320" y="24952"/>
                  </a:cubicBezTo>
                  <a:cubicBezTo>
                    <a:pt x="97320" y="24441"/>
                    <a:pt x="97374" y="23904"/>
                    <a:pt x="97455" y="23393"/>
                  </a:cubicBezTo>
                  <a:cubicBezTo>
                    <a:pt x="97500" y="23138"/>
                    <a:pt x="97310" y="22992"/>
                    <a:pt x="97120" y="22992"/>
                  </a:cubicBezTo>
                  <a:close/>
                  <a:moveTo>
                    <a:pt x="3430" y="24173"/>
                  </a:moveTo>
                  <a:cubicBezTo>
                    <a:pt x="3192" y="24173"/>
                    <a:pt x="2969" y="24456"/>
                    <a:pt x="3145" y="24710"/>
                  </a:cubicBezTo>
                  <a:cubicBezTo>
                    <a:pt x="3629" y="25329"/>
                    <a:pt x="4167" y="25947"/>
                    <a:pt x="4759" y="26485"/>
                  </a:cubicBezTo>
                  <a:cubicBezTo>
                    <a:pt x="4812" y="26538"/>
                    <a:pt x="4893" y="26592"/>
                    <a:pt x="4974" y="26592"/>
                  </a:cubicBezTo>
                  <a:cubicBezTo>
                    <a:pt x="5269" y="26592"/>
                    <a:pt x="5431" y="26216"/>
                    <a:pt x="5216" y="26001"/>
                  </a:cubicBezTo>
                  <a:cubicBezTo>
                    <a:pt x="4651" y="25463"/>
                    <a:pt x="4140" y="24898"/>
                    <a:pt x="3683" y="24307"/>
                  </a:cubicBezTo>
                  <a:cubicBezTo>
                    <a:pt x="3610" y="24212"/>
                    <a:pt x="3519" y="24173"/>
                    <a:pt x="3430" y="24173"/>
                  </a:cubicBezTo>
                  <a:close/>
                  <a:moveTo>
                    <a:pt x="26511" y="25411"/>
                  </a:moveTo>
                  <a:cubicBezTo>
                    <a:pt x="26465" y="25411"/>
                    <a:pt x="26418" y="25427"/>
                    <a:pt x="26373" y="25463"/>
                  </a:cubicBezTo>
                  <a:cubicBezTo>
                    <a:pt x="25647" y="25893"/>
                    <a:pt x="24975" y="26296"/>
                    <a:pt x="24357" y="26619"/>
                  </a:cubicBezTo>
                  <a:cubicBezTo>
                    <a:pt x="24034" y="26780"/>
                    <a:pt x="24169" y="27264"/>
                    <a:pt x="24518" y="27264"/>
                  </a:cubicBezTo>
                  <a:lnTo>
                    <a:pt x="24545" y="27237"/>
                  </a:lnTo>
                  <a:cubicBezTo>
                    <a:pt x="24572" y="27237"/>
                    <a:pt x="24626" y="27237"/>
                    <a:pt x="24653" y="27210"/>
                  </a:cubicBezTo>
                  <a:cubicBezTo>
                    <a:pt x="25298" y="26861"/>
                    <a:pt x="25970" y="26485"/>
                    <a:pt x="26696" y="26028"/>
                  </a:cubicBezTo>
                  <a:cubicBezTo>
                    <a:pt x="27016" y="25913"/>
                    <a:pt x="26773" y="25411"/>
                    <a:pt x="26511" y="25411"/>
                  </a:cubicBezTo>
                  <a:close/>
                  <a:moveTo>
                    <a:pt x="84715" y="25452"/>
                  </a:moveTo>
                  <a:cubicBezTo>
                    <a:pt x="84473" y="25452"/>
                    <a:pt x="84243" y="25741"/>
                    <a:pt x="84443" y="26001"/>
                  </a:cubicBezTo>
                  <a:cubicBezTo>
                    <a:pt x="84953" y="26619"/>
                    <a:pt x="85491" y="27237"/>
                    <a:pt x="86002" y="27775"/>
                  </a:cubicBezTo>
                  <a:cubicBezTo>
                    <a:pt x="86083" y="27829"/>
                    <a:pt x="86163" y="27883"/>
                    <a:pt x="86271" y="27883"/>
                  </a:cubicBezTo>
                  <a:lnTo>
                    <a:pt x="86271" y="27856"/>
                  </a:lnTo>
                  <a:cubicBezTo>
                    <a:pt x="86351" y="27856"/>
                    <a:pt x="86432" y="27829"/>
                    <a:pt x="86486" y="27775"/>
                  </a:cubicBezTo>
                  <a:cubicBezTo>
                    <a:pt x="86620" y="27641"/>
                    <a:pt x="86620" y="27425"/>
                    <a:pt x="86486" y="27318"/>
                  </a:cubicBezTo>
                  <a:cubicBezTo>
                    <a:pt x="85975" y="26780"/>
                    <a:pt x="85464" y="26189"/>
                    <a:pt x="84953" y="25570"/>
                  </a:cubicBezTo>
                  <a:cubicBezTo>
                    <a:pt x="84884" y="25487"/>
                    <a:pt x="84799" y="25452"/>
                    <a:pt x="84715" y="25452"/>
                  </a:cubicBezTo>
                  <a:close/>
                  <a:moveTo>
                    <a:pt x="115039" y="25340"/>
                  </a:moveTo>
                  <a:cubicBezTo>
                    <a:pt x="114941" y="25340"/>
                    <a:pt x="114841" y="25384"/>
                    <a:pt x="114768" y="25490"/>
                  </a:cubicBezTo>
                  <a:cubicBezTo>
                    <a:pt x="114365" y="26135"/>
                    <a:pt x="113881" y="26753"/>
                    <a:pt x="113397" y="27318"/>
                  </a:cubicBezTo>
                  <a:cubicBezTo>
                    <a:pt x="113182" y="27533"/>
                    <a:pt x="113343" y="27883"/>
                    <a:pt x="113639" y="27883"/>
                  </a:cubicBezTo>
                  <a:lnTo>
                    <a:pt x="113666" y="27856"/>
                  </a:lnTo>
                  <a:cubicBezTo>
                    <a:pt x="113746" y="27856"/>
                    <a:pt x="113827" y="27829"/>
                    <a:pt x="113881" y="27775"/>
                  </a:cubicBezTo>
                  <a:cubicBezTo>
                    <a:pt x="114418" y="27157"/>
                    <a:pt x="114902" y="26511"/>
                    <a:pt x="115332" y="25839"/>
                  </a:cubicBezTo>
                  <a:cubicBezTo>
                    <a:pt x="115483" y="25577"/>
                    <a:pt x="115266" y="25340"/>
                    <a:pt x="115039" y="25340"/>
                  </a:cubicBezTo>
                  <a:close/>
                  <a:moveTo>
                    <a:pt x="139678" y="26452"/>
                  </a:moveTo>
                  <a:cubicBezTo>
                    <a:pt x="139603" y="26452"/>
                    <a:pt x="139524" y="26478"/>
                    <a:pt x="139447" y="26538"/>
                  </a:cubicBezTo>
                  <a:cubicBezTo>
                    <a:pt x="138829" y="26995"/>
                    <a:pt x="138184" y="27452"/>
                    <a:pt x="137565" y="27909"/>
                  </a:cubicBezTo>
                  <a:cubicBezTo>
                    <a:pt x="137297" y="28098"/>
                    <a:pt x="137431" y="28501"/>
                    <a:pt x="137754" y="28528"/>
                  </a:cubicBezTo>
                  <a:lnTo>
                    <a:pt x="137754" y="28501"/>
                  </a:lnTo>
                  <a:cubicBezTo>
                    <a:pt x="137834" y="28501"/>
                    <a:pt x="137915" y="28501"/>
                    <a:pt x="137969" y="28447"/>
                  </a:cubicBezTo>
                  <a:cubicBezTo>
                    <a:pt x="138614" y="28017"/>
                    <a:pt x="139259" y="27560"/>
                    <a:pt x="139904" y="27076"/>
                  </a:cubicBezTo>
                  <a:cubicBezTo>
                    <a:pt x="140182" y="26841"/>
                    <a:pt x="139967" y="26452"/>
                    <a:pt x="139678" y="26452"/>
                  </a:cubicBezTo>
                  <a:close/>
                  <a:moveTo>
                    <a:pt x="6806" y="27401"/>
                  </a:moveTo>
                  <a:cubicBezTo>
                    <a:pt x="6516" y="27401"/>
                    <a:pt x="6323" y="27789"/>
                    <a:pt x="6614" y="27990"/>
                  </a:cubicBezTo>
                  <a:cubicBezTo>
                    <a:pt x="7259" y="28474"/>
                    <a:pt x="7958" y="28877"/>
                    <a:pt x="8684" y="29200"/>
                  </a:cubicBezTo>
                  <a:cubicBezTo>
                    <a:pt x="8737" y="29227"/>
                    <a:pt x="8791" y="29227"/>
                    <a:pt x="8845" y="29227"/>
                  </a:cubicBezTo>
                  <a:cubicBezTo>
                    <a:pt x="9194" y="29227"/>
                    <a:pt x="9302" y="28743"/>
                    <a:pt x="8979" y="28608"/>
                  </a:cubicBezTo>
                  <a:cubicBezTo>
                    <a:pt x="8280" y="28286"/>
                    <a:pt x="7608" y="27883"/>
                    <a:pt x="6990" y="27452"/>
                  </a:cubicBezTo>
                  <a:cubicBezTo>
                    <a:pt x="6927" y="27416"/>
                    <a:pt x="6865" y="27401"/>
                    <a:pt x="6806" y="27401"/>
                  </a:cubicBezTo>
                  <a:close/>
                  <a:moveTo>
                    <a:pt x="22420" y="27636"/>
                  </a:moveTo>
                  <a:cubicBezTo>
                    <a:pt x="22375" y="27636"/>
                    <a:pt x="22330" y="27646"/>
                    <a:pt x="22287" y="27667"/>
                  </a:cubicBezTo>
                  <a:cubicBezTo>
                    <a:pt x="21534" y="28017"/>
                    <a:pt x="20808" y="28340"/>
                    <a:pt x="20136" y="28581"/>
                  </a:cubicBezTo>
                  <a:cubicBezTo>
                    <a:pt x="19795" y="28713"/>
                    <a:pt x="19864" y="29228"/>
                    <a:pt x="20242" y="29228"/>
                  </a:cubicBezTo>
                  <a:cubicBezTo>
                    <a:pt x="20251" y="29228"/>
                    <a:pt x="20261" y="29227"/>
                    <a:pt x="20271" y="29227"/>
                  </a:cubicBezTo>
                  <a:lnTo>
                    <a:pt x="20378" y="29227"/>
                  </a:lnTo>
                  <a:cubicBezTo>
                    <a:pt x="21077" y="28958"/>
                    <a:pt x="21803" y="28635"/>
                    <a:pt x="22556" y="28286"/>
                  </a:cubicBezTo>
                  <a:cubicBezTo>
                    <a:pt x="22744" y="28205"/>
                    <a:pt x="22798" y="27990"/>
                    <a:pt x="22717" y="27829"/>
                  </a:cubicBezTo>
                  <a:cubicBezTo>
                    <a:pt x="22658" y="27711"/>
                    <a:pt x="22541" y="27636"/>
                    <a:pt x="22420" y="27636"/>
                  </a:cubicBezTo>
                  <a:close/>
                  <a:moveTo>
                    <a:pt x="18025" y="29268"/>
                  </a:moveTo>
                  <a:cubicBezTo>
                    <a:pt x="17996" y="29268"/>
                    <a:pt x="17965" y="29272"/>
                    <a:pt x="17932" y="29280"/>
                  </a:cubicBezTo>
                  <a:cubicBezTo>
                    <a:pt x="17179" y="29469"/>
                    <a:pt x="16426" y="29603"/>
                    <a:pt x="15673" y="29684"/>
                  </a:cubicBezTo>
                  <a:cubicBezTo>
                    <a:pt x="15225" y="29710"/>
                    <a:pt x="15242" y="30357"/>
                    <a:pt x="15674" y="30357"/>
                  </a:cubicBezTo>
                  <a:cubicBezTo>
                    <a:pt x="15683" y="30357"/>
                    <a:pt x="15691" y="30356"/>
                    <a:pt x="15700" y="30356"/>
                  </a:cubicBezTo>
                  <a:lnTo>
                    <a:pt x="15727" y="30356"/>
                  </a:lnTo>
                  <a:cubicBezTo>
                    <a:pt x="16534" y="30275"/>
                    <a:pt x="17313" y="30141"/>
                    <a:pt x="18093" y="29926"/>
                  </a:cubicBezTo>
                  <a:cubicBezTo>
                    <a:pt x="18490" y="29826"/>
                    <a:pt x="18383" y="29268"/>
                    <a:pt x="18025" y="29268"/>
                  </a:cubicBezTo>
                  <a:close/>
                  <a:moveTo>
                    <a:pt x="11009" y="29376"/>
                  </a:moveTo>
                  <a:cubicBezTo>
                    <a:pt x="10652" y="29376"/>
                    <a:pt x="10545" y="29934"/>
                    <a:pt x="10942" y="30033"/>
                  </a:cubicBezTo>
                  <a:cubicBezTo>
                    <a:pt x="11641" y="30221"/>
                    <a:pt x="12340" y="30329"/>
                    <a:pt x="13039" y="30410"/>
                  </a:cubicBezTo>
                  <a:lnTo>
                    <a:pt x="13335" y="30410"/>
                  </a:lnTo>
                  <a:cubicBezTo>
                    <a:pt x="13343" y="30410"/>
                    <a:pt x="13352" y="30410"/>
                    <a:pt x="13361" y="30410"/>
                  </a:cubicBezTo>
                  <a:cubicBezTo>
                    <a:pt x="13792" y="30410"/>
                    <a:pt x="13809" y="29764"/>
                    <a:pt x="13361" y="29737"/>
                  </a:cubicBezTo>
                  <a:lnTo>
                    <a:pt x="13093" y="29737"/>
                  </a:lnTo>
                  <a:cubicBezTo>
                    <a:pt x="12420" y="29657"/>
                    <a:pt x="11775" y="29549"/>
                    <a:pt x="11103" y="29388"/>
                  </a:cubicBezTo>
                  <a:cubicBezTo>
                    <a:pt x="11070" y="29380"/>
                    <a:pt x="11039" y="29376"/>
                    <a:pt x="11009" y="29376"/>
                  </a:cubicBezTo>
                  <a:close/>
                  <a:moveTo>
                    <a:pt x="97406" y="27627"/>
                  </a:moveTo>
                  <a:cubicBezTo>
                    <a:pt x="97377" y="27627"/>
                    <a:pt x="97348" y="27631"/>
                    <a:pt x="97320" y="27641"/>
                  </a:cubicBezTo>
                  <a:cubicBezTo>
                    <a:pt x="97132" y="27694"/>
                    <a:pt x="97024" y="27883"/>
                    <a:pt x="97078" y="28071"/>
                  </a:cubicBezTo>
                  <a:cubicBezTo>
                    <a:pt x="97320" y="28850"/>
                    <a:pt x="97616" y="29576"/>
                    <a:pt x="97992" y="30302"/>
                  </a:cubicBezTo>
                  <a:cubicBezTo>
                    <a:pt x="98046" y="30410"/>
                    <a:pt x="98180" y="30490"/>
                    <a:pt x="98288" y="30490"/>
                  </a:cubicBezTo>
                  <a:lnTo>
                    <a:pt x="98315" y="30463"/>
                  </a:lnTo>
                  <a:cubicBezTo>
                    <a:pt x="98369" y="30463"/>
                    <a:pt x="98395" y="30463"/>
                    <a:pt x="98449" y="30436"/>
                  </a:cubicBezTo>
                  <a:cubicBezTo>
                    <a:pt x="98611" y="30356"/>
                    <a:pt x="98664" y="30168"/>
                    <a:pt x="98584" y="30006"/>
                  </a:cubicBezTo>
                  <a:cubicBezTo>
                    <a:pt x="98234" y="29307"/>
                    <a:pt x="97965" y="28608"/>
                    <a:pt x="97723" y="27883"/>
                  </a:cubicBezTo>
                  <a:cubicBezTo>
                    <a:pt x="97679" y="27727"/>
                    <a:pt x="97543" y="27627"/>
                    <a:pt x="97406" y="27627"/>
                  </a:cubicBezTo>
                  <a:close/>
                  <a:moveTo>
                    <a:pt x="87982" y="28815"/>
                  </a:moveTo>
                  <a:cubicBezTo>
                    <a:pt x="87710" y="28815"/>
                    <a:pt x="87501" y="29182"/>
                    <a:pt x="87776" y="29415"/>
                  </a:cubicBezTo>
                  <a:lnTo>
                    <a:pt x="87803" y="29442"/>
                  </a:lnTo>
                  <a:cubicBezTo>
                    <a:pt x="88422" y="29926"/>
                    <a:pt x="89040" y="30383"/>
                    <a:pt x="89712" y="30786"/>
                  </a:cubicBezTo>
                  <a:cubicBezTo>
                    <a:pt x="89766" y="30813"/>
                    <a:pt x="89819" y="30840"/>
                    <a:pt x="89900" y="30840"/>
                  </a:cubicBezTo>
                  <a:lnTo>
                    <a:pt x="89900" y="30867"/>
                  </a:lnTo>
                  <a:cubicBezTo>
                    <a:pt x="90223" y="30867"/>
                    <a:pt x="90357" y="30410"/>
                    <a:pt x="90061" y="30248"/>
                  </a:cubicBezTo>
                  <a:cubicBezTo>
                    <a:pt x="89416" y="29845"/>
                    <a:pt x="88825" y="29415"/>
                    <a:pt x="88233" y="28931"/>
                  </a:cubicBezTo>
                  <a:lnTo>
                    <a:pt x="88206" y="28904"/>
                  </a:lnTo>
                  <a:cubicBezTo>
                    <a:pt x="88132" y="28841"/>
                    <a:pt x="88055" y="28815"/>
                    <a:pt x="87982" y="28815"/>
                  </a:cubicBezTo>
                  <a:close/>
                  <a:moveTo>
                    <a:pt x="111960" y="28807"/>
                  </a:moveTo>
                  <a:cubicBezTo>
                    <a:pt x="111884" y="28807"/>
                    <a:pt x="111804" y="28836"/>
                    <a:pt x="111730" y="28904"/>
                  </a:cubicBezTo>
                  <a:cubicBezTo>
                    <a:pt x="111461" y="29146"/>
                    <a:pt x="111219" y="29361"/>
                    <a:pt x="110897" y="29576"/>
                  </a:cubicBezTo>
                  <a:cubicBezTo>
                    <a:pt x="110547" y="29818"/>
                    <a:pt x="110224" y="30033"/>
                    <a:pt x="109875" y="30248"/>
                  </a:cubicBezTo>
                  <a:cubicBezTo>
                    <a:pt x="109714" y="30356"/>
                    <a:pt x="109660" y="30571"/>
                    <a:pt x="109767" y="30732"/>
                  </a:cubicBezTo>
                  <a:cubicBezTo>
                    <a:pt x="109821" y="30813"/>
                    <a:pt x="109929" y="30867"/>
                    <a:pt x="110063" y="30867"/>
                  </a:cubicBezTo>
                  <a:cubicBezTo>
                    <a:pt x="110117" y="30867"/>
                    <a:pt x="110171" y="30867"/>
                    <a:pt x="110224" y="30840"/>
                  </a:cubicBezTo>
                  <a:cubicBezTo>
                    <a:pt x="110601" y="30598"/>
                    <a:pt x="110977" y="30329"/>
                    <a:pt x="111273" y="30114"/>
                  </a:cubicBezTo>
                  <a:cubicBezTo>
                    <a:pt x="111596" y="29899"/>
                    <a:pt x="111891" y="29657"/>
                    <a:pt x="112160" y="29415"/>
                  </a:cubicBezTo>
                  <a:cubicBezTo>
                    <a:pt x="112478" y="29203"/>
                    <a:pt x="112245" y="28807"/>
                    <a:pt x="111960" y="28807"/>
                  </a:cubicBezTo>
                  <a:close/>
                  <a:moveTo>
                    <a:pt x="135794" y="29152"/>
                  </a:moveTo>
                  <a:cubicBezTo>
                    <a:pt x="135738" y="29152"/>
                    <a:pt x="135682" y="29174"/>
                    <a:pt x="135630" y="29227"/>
                  </a:cubicBezTo>
                  <a:cubicBezTo>
                    <a:pt x="134985" y="29630"/>
                    <a:pt x="134313" y="30060"/>
                    <a:pt x="133640" y="30463"/>
                  </a:cubicBezTo>
                  <a:cubicBezTo>
                    <a:pt x="133479" y="30544"/>
                    <a:pt x="133425" y="30759"/>
                    <a:pt x="133533" y="30920"/>
                  </a:cubicBezTo>
                  <a:cubicBezTo>
                    <a:pt x="133587" y="31028"/>
                    <a:pt x="133694" y="31082"/>
                    <a:pt x="133829" y="31082"/>
                  </a:cubicBezTo>
                  <a:lnTo>
                    <a:pt x="133829" y="31055"/>
                  </a:lnTo>
                  <a:cubicBezTo>
                    <a:pt x="133882" y="31055"/>
                    <a:pt x="133936" y="31055"/>
                    <a:pt x="133990" y="31028"/>
                  </a:cubicBezTo>
                  <a:cubicBezTo>
                    <a:pt x="134662" y="30625"/>
                    <a:pt x="135334" y="30195"/>
                    <a:pt x="136006" y="29764"/>
                  </a:cubicBezTo>
                  <a:cubicBezTo>
                    <a:pt x="136294" y="29632"/>
                    <a:pt x="136053" y="29152"/>
                    <a:pt x="135794" y="29152"/>
                  </a:cubicBezTo>
                  <a:close/>
                  <a:moveTo>
                    <a:pt x="91982" y="31262"/>
                  </a:moveTo>
                  <a:cubicBezTo>
                    <a:pt x="91664" y="31262"/>
                    <a:pt x="91488" y="31751"/>
                    <a:pt x="91863" y="31915"/>
                  </a:cubicBezTo>
                  <a:cubicBezTo>
                    <a:pt x="92589" y="32238"/>
                    <a:pt x="93314" y="32507"/>
                    <a:pt x="94094" y="32748"/>
                  </a:cubicBezTo>
                  <a:lnTo>
                    <a:pt x="94175" y="32748"/>
                  </a:lnTo>
                  <a:lnTo>
                    <a:pt x="94175" y="32775"/>
                  </a:lnTo>
                  <a:cubicBezTo>
                    <a:pt x="94192" y="32777"/>
                    <a:pt x="94209" y="32778"/>
                    <a:pt x="94226" y="32778"/>
                  </a:cubicBezTo>
                  <a:cubicBezTo>
                    <a:pt x="94639" y="32778"/>
                    <a:pt x="94722" y="32155"/>
                    <a:pt x="94282" y="32103"/>
                  </a:cubicBezTo>
                  <a:cubicBezTo>
                    <a:pt x="93556" y="31861"/>
                    <a:pt x="92830" y="31592"/>
                    <a:pt x="92132" y="31297"/>
                  </a:cubicBezTo>
                  <a:cubicBezTo>
                    <a:pt x="92079" y="31272"/>
                    <a:pt x="92029" y="31262"/>
                    <a:pt x="91982" y="31262"/>
                  </a:cubicBezTo>
                  <a:close/>
                  <a:moveTo>
                    <a:pt x="107981" y="31288"/>
                  </a:moveTo>
                  <a:cubicBezTo>
                    <a:pt x="107934" y="31288"/>
                    <a:pt x="107884" y="31299"/>
                    <a:pt x="107832" y="31324"/>
                  </a:cubicBezTo>
                  <a:cubicBezTo>
                    <a:pt x="107133" y="31646"/>
                    <a:pt x="106407" y="31915"/>
                    <a:pt x="105681" y="32130"/>
                  </a:cubicBezTo>
                  <a:cubicBezTo>
                    <a:pt x="105493" y="32184"/>
                    <a:pt x="105385" y="32372"/>
                    <a:pt x="105439" y="32560"/>
                  </a:cubicBezTo>
                  <a:cubicBezTo>
                    <a:pt x="105493" y="32695"/>
                    <a:pt x="105627" y="32802"/>
                    <a:pt x="105789" y="32802"/>
                  </a:cubicBezTo>
                  <a:cubicBezTo>
                    <a:pt x="105815" y="32775"/>
                    <a:pt x="105842" y="32775"/>
                    <a:pt x="105869" y="32775"/>
                  </a:cubicBezTo>
                  <a:cubicBezTo>
                    <a:pt x="106622" y="32533"/>
                    <a:pt x="107375" y="32265"/>
                    <a:pt x="108101" y="31942"/>
                  </a:cubicBezTo>
                  <a:cubicBezTo>
                    <a:pt x="108452" y="31778"/>
                    <a:pt x="108293" y="31288"/>
                    <a:pt x="107981" y="31288"/>
                  </a:cubicBezTo>
                  <a:close/>
                  <a:moveTo>
                    <a:pt x="131814" y="31562"/>
                  </a:moveTo>
                  <a:cubicBezTo>
                    <a:pt x="131754" y="31562"/>
                    <a:pt x="131690" y="31580"/>
                    <a:pt x="131624" y="31619"/>
                  </a:cubicBezTo>
                  <a:cubicBezTo>
                    <a:pt x="130952" y="31996"/>
                    <a:pt x="130253" y="32372"/>
                    <a:pt x="129581" y="32722"/>
                  </a:cubicBezTo>
                  <a:cubicBezTo>
                    <a:pt x="129258" y="32883"/>
                    <a:pt x="129366" y="33367"/>
                    <a:pt x="129715" y="33367"/>
                  </a:cubicBezTo>
                  <a:cubicBezTo>
                    <a:pt x="129769" y="33367"/>
                    <a:pt x="129823" y="33340"/>
                    <a:pt x="129877" y="33313"/>
                  </a:cubicBezTo>
                  <a:cubicBezTo>
                    <a:pt x="130576" y="32964"/>
                    <a:pt x="131275" y="32587"/>
                    <a:pt x="131974" y="32211"/>
                  </a:cubicBezTo>
                  <a:cubicBezTo>
                    <a:pt x="132288" y="32009"/>
                    <a:pt x="132115" y="31562"/>
                    <a:pt x="131814" y="31562"/>
                  </a:cubicBezTo>
                  <a:close/>
                  <a:moveTo>
                    <a:pt x="96467" y="32634"/>
                  </a:moveTo>
                  <a:cubicBezTo>
                    <a:pt x="96073" y="32634"/>
                    <a:pt x="96000" y="33237"/>
                    <a:pt x="96406" y="33313"/>
                  </a:cubicBezTo>
                  <a:cubicBezTo>
                    <a:pt x="97186" y="33447"/>
                    <a:pt x="97992" y="33555"/>
                    <a:pt x="98799" y="33582"/>
                  </a:cubicBezTo>
                  <a:cubicBezTo>
                    <a:pt x="98808" y="33582"/>
                    <a:pt x="98816" y="33583"/>
                    <a:pt x="98825" y="33583"/>
                  </a:cubicBezTo>
                  <a:cubicBezTo>
                    <a:pt x="99257" y="33583"/>
                    <a:pt x="99274" y="32936"/>
                    <a:pt x="98826" y="32910"/>
                  </a:cubicBezTo>
                  <a:cubicBezTo>
                    <a:pt x="98046" y="32856"/>
                    <a:pt x="97293" y="32775"/>
                    <a:pt x="96540" y="32641"/>
                  </a:cubicBezTo>
                  <a:cubicBezTo>
                    <a:pt x="96515" y="32636"/>
                    <a:pt x="96490" y="32634"/>
                    <a:pt x="96467" y="32634"/>
                  </a:cubicBezTo>
                  <a:close/>
                  <a:moveTo>
                    <a:pt x="99592" y="31781"/>
                  </a:moveTo>
                  <a:cubicBezTo>
                    <a:pt x="99347" y="31781"/>
                    <a:pt x="99113" y="32070"/>
                    <a:pt x="99310" y="32345"/>
                  </a:cubicBezTo>
                  <a:cubicBezTo>
                    <a:pt x="99793" y="32964"/>
                    <a:pt x="100331" y="33582"/>
                    <a:pt x="100923" y="34146"/>
                  </a:cubicBezTo>
                  <a:cubicBezTo>
                    <a:pt x="100976" y="34200"/>
                    <a:pt x="101057" y="34227"/>
                    <a:pt x="101138" y="34227"/>
                  </a:cubicBezTo>
                  <a:cubicBezTo>
                    <a:pt x="101433" y="34227"/>
                    <a:pt x="101595" y="33851"/>
                    <a:pt x="101380" y="33663"/>
                  </a:cubicBezTo>
                  <a:lnTo>
                    <a:pt x="101326" y="33609"/>
                  </a:lnTo>
                  <a:cubicBezTo>
                    <a:pt x="102079" y="33555"/>
                    <a:pt x="102831" y="33447"/>
                    <a:pt x="103557" y="33340"/>
                  </a:cubicBezTo>
                  <a:cubicBezTo>
                    <a:pt x="103745" y="33286"/>
                    <a:pt x="103880" y="33125"/>
                    <a:pt x="103853" y="32937"/>
                  </a:cubicBezTo>
                  <a:cubicBezTo>
                    <a:pt x="103805" y="32768"/>
                    <a:pt x="103670" y="32664"/>
                    <a:pt x="103506" y="32664"/>
                  </a:cubicBezTo>
                  <a:cubicBezTo>
                    <a:pt x="103488" y="32664"/>
                    <a:pt x="103469" y="32665"/>
                    <a:pt x="103450" y="32668"/>
                  </a:cubicBezTo>
                  <a:cubicBezTo>
                    <a:pt x="102697" y="32802"/>
                    <a:pt x="101917" y="32883"/>
                    <a:pt x="101165" y="32937"/>
                  </a:cubicBezTo>
                  <a:cubicBezTo>
                    <a:pt x="101030" y="32937"/>
                    <a:pt x="100923" y="33017"/>
                    <a:pt x="100869" y="33125"/>
                  </a:cubicBezTo>
                  <a:cubicBezTo>
                    <a:pt x="100519" y="32748"/>
                    <a:pt x="100170" y="32345"/>
                    <a:pt x="99847" y="31915"/>
                  </a:cubicBezTo>
                  <a:cubicBezTo>
                    <a:pt x="99775" y="31821"/>
                    <a:pt x="99683" y="31781"/>
                    <a:pt x="99592" y="31781"/>
                  </a:cubicBezTo>
                  <a:close/>
                  <a:moveTo>
                    <a:pt x="127624" y="33725"/>
                  </a:moveTo>
                  <a:cubicBezTo>
                    <a:pt x="127572" y="33725"/>
                    <a:pt x="127516" y="33739"/>
                    <a:pt x="127457" y="33770"/>
                  </a:cubicBezTo>
                  <a:cubicBezTo>
                    <a:pt x="127027" y="33958"/>
                    <a:pt x="126570" y="34173"/>
                    <a:pt x="126140" y="34362"/>
                  </a:cubicBezTo>
                  <a:lnTo>
                    <a:pt x="125333" y="34738"/>
                  </a:lnTo>
                  <a:cubicBezTo>
                    <a:pt x="125011" y="34872"/>
                    <a:pt x="125091" y="35356"/>
                    <a:pt x="125468" y="35356"/>
                  </a:cubicBezTo>
                  <a:cubicBezTo>
                    <a:pt x="125495" y="35356"/>
                    <a:pt x="125548" y="35356"/>
                    <a:pt x="125575" y="35329"/>
                  </a:cubicBezTo>
                  <a:lnTo>
                    <a:pt x="126409" y="34980"/>
                  </a:lnTo>
                  <a:cubicBezTo>
                    <a:pt x="126866" y="34792"/>
                    <a:pt x="127296" y="34577"/>
                    <a:pt x="127753" y="34362"/>
                  </a:cubicBezTo>
                  <a:cubicBezTo>
                    <a:pt x="128098" y="34201"/>
                    <a:pt x="127931" y="33725"/>
                    <a:pt x="127624" y="33725"/>
                  </a:cubicBezTo>
                  <a:close/>
                  <a:moveTo>
                    <a:pt x="102927" y="35050"/>
                  </a:moveTo>
                  <a:cubicBezTo>
                    <a:pt x="102828" y="35050"/>
                    <a:pt x="102735" y="35098"/>
                    <a:pt x="102670" y="35195"/>
                  </a:cubicBezTo>
                  <a:cubicBezTo>
                    <a:pt x="102562" y="35356"/>
                    <a:pt x="102589" y="35544"/>
                    <a:pt x="102751" y="35652"/>
                  </a:cubicBezTo>
                  <a:cubicBezTo>
                    <a:pt x="103396" y="36136"/>
                    <a:pt x="104095" y="36539"/>
                    <a:pt x="104821" y="36889"/>
                  </a:cubicBezTo>
                  <a:cubicBezTo>
                    <a:pt x="104848" y="36915"/>
                    <a:pt x="104901" y="36915"/>
                    <a:pt x="104955" y="36915"/>
                  </a:cubicBezTo>
                  <a:cubicBezTo>
                    <a:pt x="105305" y="36915"/>
                    <a:pt x="105439" y="36432"/>
                    <a:pt x="105116" y="36270"/>
                  </a:cubicBezTo>
                  <a:cubicBezTo>
                    <a:pt x="104417" y="35948"/>
                    <a:pt x="103745" y="35544"/>
                    <a:pt x="103127" y="35114"/>
                  </a:cubicBezTo>
                  <a:cubicBezTo>
                    <a:pt x="103063" y="35071"/>
                    <a:pt x="102994" y="35050"/>
                    <a:pt x="102927" y="35050"/>
                  </a:cubicBezTo>
                  <a:close/>
                  <a:moveTo>
                    <a:pt x="123293" y="35572"/>
                  </a:moveTo>
                  <a:cubicBezTo>
                    <a:pt x="123251" y="35572"/>
                    <a:pt x="123205" y="35580"/>
                    <a:pt x="123156" y="35598"/>
                  </a:cubicBezTo>
                  <a:cubicBezTo>
                    <a:pt x="122403" y="35867"/>
                    <a:pt x="121677" y="36109"/>
                    <a:pt x="120951" y="36351"/>
                  </a:cubicBezTo>
                  <a:cubicBezTo>
                    <a:pt x="120512" y="36403"/>
                    <a:pt x="120594" y="37026"/>
                    <a:pt x="121008" y="37026"/>
                  </a:cubicBezTo>
                  <a:cubicBezTo>
                    <a:pt x="121024" y="37026"/>
                    <a:pt x="121041" y="37025"/>
                    <a:pt x="121059" y="37023"/>
                  </a:cubicBezTo>
                  <a:cubicBezTo>
                    <a:pt x="121086" y="37023"/>
                    <a:pt x="121112" y="36996"/>
                    <a:pt x="121166" y="36996"/>
                  </a:cubicBezTo>
                  <a:cubicBezTo>
                    <a:pt x="121892" y="36754"/>
                    <a:pt x="122645" y="36485"/>
                    <a:pt x="123398" y="36217"/>
                  </a:cubicBezTo>
                  <a:cubicBezTo>
                    <a:pt x="123755" y="36074"/>
                    <a:pt x="123627" y="35572"/>
                    <a:pt x="123293" y="35572"/>
                  </a:cubicBezTo>
                  <a:close/>
                  <a:moveTo>
                    <a:pt x="118809" y="36978"/>
                  </a:moveTo>
                  <a:cubicBezTo>
                    <a:pt x="118773" y="36978"/>
                    <a:pt x="118734" y="36984"/>
                    <a:pt x="118693" y="36996"/>
                  </a:cubicBezTo>
                  <a:cubicBezTo>
                    <a:pt x="117940" y="37184"/>
                    <a:pt x="117161" y="37319"/>
                    <a:pt x="116435" y="37453"/>
                  </a:cubicBezTo>
                  <a:cubicBezTo>
                    <a:pt x="115987" y="37480"/>
                    <a:pt x="116029" y="38126"/>
                    <a:pt x="116462" y="38126"/>
                  </a:cubicBezTo>
                  <a:cubicBezTo>
                    <a:pt x="116471" y="38126"/>
                    <a:pt x="116479" y="38126"/>
                    <a:pt x="116488" y="38125"/>
                  </a:cubicBezTo>
                  <a:lnTo>
                    <a:pt x="116542" y="38125"/>
                  </a:lnTo>
                  <a:cubicBezTo>
                    <a:pt x="117295" y="37991"/>
                    <a:pt x="118075" y="37830"/>
                    <a:pt x="118881" y="37641"/>
                  </a:cubicBezTo>
                  <a:cubicBezTo>
                    <a:pt x="119272" y="37544"/>
                    <a:pt x="119174" y="36978"/>
                    <a:pt x="118809" y="36978"/>
                  </a:cubicBezTo>
                  <a:close/>
                  <a:moveTo>
                    <a:pt x="107146" y="37065"/>
                  </a:moveTo>
                  <a:cubicBezTo>
                    <a:pt x="106785" y="37065"/>
                    <a:pt x="106655" y="37623"/>
                    <a:pt x="107052" y="37722"/>
                  </a:cubicBezTo>
                  <a:cubicBezTo>
                    <a:pt x="107832" y="37964"/>
                    <a:pt x="108611" y="38125"/>
                    <a:pt x="109418" y="38233"/>
                  </a:cubicBezTo>
                  <a:lnTo>
                    <a:pt x="109472" y="38233"/>
                  </a:lnTo>
                  <a:lnTo>
                    <a:pt x="109445" y="38260"/>
                  </a:lnTo>
                  <a:cubicBezTo>
                    <a:pt x="109454" y="38260"/>
                    <a:pt x="109463" y="38260"/>
                    <a:pt x="109471" y="38260"/>
                  </a:cubicBezTo>
                  <a:cubicBezTo>
                    <a:pt x="109904" y="38260"/>
                    <a:pt x="109947" y="37614"/>
                    <a:pt x="109499" y="37588"/>
                  </a:cubicBezTo>
                  <a:cubicBezTo>
                    <a:pt x="108746" y="37453"/>
                    <a:pt x="107993" y="37292"/>
                    <a:pt x="107240" y="37077"/>
                  </a:cubicBezTo>
                  <a:cubicBezTo>
                    <a:pt x="107207" y="37069"/>
                    <a:pt x="107176" y="37065"/>
                    <a:pt x="107146" y="37065"/>
                  </a:cubicBezTo>
                  <a:close/>
                  <a:moveTo>
                    <a:pt x="114170" y="37745"/>
                  </a:moveTo>
                  <a:cubicBezTo>
                    <a:pt x="114155" y="37745"/>
                    <a:pt x="114139" y="37747"/>
                    <a:pt x="114123" y="37749"/>
                  </a:cubicBezTo>
                  <a:cubicBezTo>
                    <a:pt x="113370" y="37803"/>
                    <a:pt x="112590" y="37803"/>
                    <a:pt x="111811" y="37803"/>
                  </a:cubicBezTo>
                  <a:cubicBezTo>
                    <a:pt x="111802" y="37802"/>
                    <a:pt x="111793" y="37802"/>
                    <a:pt x="111784" y="37802"/>
                  </a:cubicBezTo>
                  <a:cubicBezTo>
                    <a:pt x="111354" y="37802"/>
                    <a:pt x="111362" y="38448"/>
                    <a:pt x="111784" y="38475"/>
                  </a:cubicBezTo>
                  <a:lnTo>
                    <a:pt x="112456" y="38475"/>
                  </a:lnTo>
                  <a:cubicBezTo>
                    <a:pt x="113020" y="38475"/>
                    <a:pt x="113612" y="38448"/>
                    <a:pt x="114176" y="38421"/>
                  </a:cubicBezTo>
                  <a:cubicBezTo>
                    <a:pt x="114365" y="38394"/>
                    <a:pt x="114499" y="38233"/>
                    <a:pt x="114499" y="38045"/>
                  </a:cubicBezTo>
                  <a:cubicBezTo>
                    <a:pt x="114474" y="37873"/>
                    <a:pt x="114337" y="37745"/>
                    <a:pt x="114170" y="3774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72" name="Google Shape;972;p17"/>
            <p:cNvGrpSpPr/>
            <p:nvPr/>
          </p:nvGrpSpPr>
          <p:grpSpPr>
            <a:xfrm rot="-3134587">
              <a:off x="4760" y="976871"/>
              <a:ext cx="876161" cy="882417"/>
              <a:chOff x="658235" y="-75291"/>
              <a:chExt cx="876179" cy="882435"/>
            </a:xfrm>
          </p:grpSpPr>
          <p:sp>
            <p:nvSpPr>
              <p:cNvPr id="973" name="Google Shape;973;p17"/>
              <p:cNvSpPr/>
              <p:nvPr/>
            </p:nvSpPr>
            <p:spPr>
              <a:xfrm rot="4281618">
                <a:off x="1263725" y="505541"/>
                <a:ext cx="72596" cy="169268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17"/>
              <p:cNvSpPr/>
              <p:nvPr/>
            </p:nvSpPr>
            <p:spPr>
              <a:xfrm rot="3631212">
                <a:off x="786705" y="505672"/>
                <a:ext cx="241317" cy="161995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17"/>
              <p:cNvSpPr/>
              <p:nvPr/>
            </p:nvSpPr>
            <p:spPr>
              <a:xfrm rot="3631212">
                <a:off x="757171" y="93544"/>
                <a:ext cx="144445" cy="168119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17"/>
              <p:cNvSpPr/>
              <p:nvPr/>
            </p:nvSpPr>
            <p:spPr>
              <a:xfrm rot="3631212">
                <a:off x="852787" y="122967"/>
                <a:ext cx="149845" cy="189544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17"/>
              <p:cNvSpPr/>
              <p:nvPr/>
            </p:nvSpPr>
            <p:spPr>
              <a:xfrm rot="3631212">
                <a:off x="1217049" y="401487"/>
                <a:ext cx="72598" cy="203843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17"/>
              <p:cNvSpPr/>
              <p:nvPr/>
            </p:nvSpPr>
            <p:spPr>
              <a:xfrm rot="3631212">
                <a:off x="801446" y="-5599"/>
                <a:ext cx="368313" cy="422086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17"/>
              <p:cNvSpPr/>
              <p:nvPr/>
            </p:nvSpPr>
            <p:spPr>
              <a:xfrm rot="3631212">
                <a:off x="770125" y="-25945"/>
                <a:ext cx="399237" cy="489984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17"/>
              <p:cNvSpPr/>
              <p:nvPr/>
            </p:nvSpPr>
            <p:spPr>
              <a:xfrm rot="3631212">
                <a:off x="1032118" y="356678"/>
                <a:ext cx="455685" cy="236592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17"/>
              <p:cNvSpPr/>
              <p:nvPr/>
            </p:nvSpPr>
            <p:spPr>
              <a:xfrm rot="3631212">
                <a:off x="1012379" y="345456"/>
                <a:ext cx="489309" cy="333364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17"/>
              <p:cNvSpPr/>
              <p:nvPr/>
            </p:nvSpPr>
            <p:spPr>
              <a:xfrm rot="3631212">
                <a:off x="931600" y="-59640"/>
                <a:ext cx="359263" cy="769149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17"/>
              <p:cNvSpPr/>
              <p:nvPr/>
            </p:nvSpPr>
            <p:spPr>
              <a:xfrm rot="3631212">
                <a:off x="1264499" y="54319"/>
                <a:ext cx="126021" cy="90572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84" name="Google Shape;984;p17"/>
          <p:cNvSpPr/>
          <p:nvPr/>
        </p:nvSpPr>
        <p:spPr>
          <a:xfrm rot="1122591" flipH="1">
            <a:off x="2183804" y="4159188"/>
            <a:ext cx="2153800" cy="1080070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1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기대 효과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0" name="Google Shape;990;p18"/>
          <p:cNvSpPr txBox="1">
            <a:spLocks noGrp="1"/>
          </p:cNvSpPr>
          <p:nvPr>
            <p:ph type="title" idx="5"/>
          </p:nvPr>
        </p:nvSpPr>
        <p:spPr>
          <a:xfrm>
            <a:off x="853100" y="3738100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쉬운 소통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1" name="Google Shape;991;p18"/>
          <p:cNvSpPr txBox="1">
            <a:spLocks noGrp="1"/>
          </p:cNvSpPr>
          <p:nvPr>
            <p:ph type="subTitle" idx="6"/>
          </p:nvPr>
        </p:nvSpPr>
        <p:spPr>
          <a:xfrm>
            <a:off x="853100" y="405687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관광지 별 리뷰 및 게시판으로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소통을 통해 다양한 기대 효과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( 여행 유도, 사용자 확보 )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2" name="Google Shape;992;p18"/>
          <p:cNvSpPr txBox="1">
            <a:spLocks noGrp="1"/>
          </p:cNvSpPr>
          <p:nvPr>
            <p:ph type="title" idx="2"/>
          </p:nvPr>
        </p:nvSpPr>
        <p:spPr>
          <a:xfrm>
            <a:off x="853100" y="1980725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누구나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3" name="Google Shape;993;p18"/>
          <p:cNvSpPr txBox="1">
            <a:spLocks noGrp="1"/>
          </p:cNvSpPr>
          <p:nvPr>
            <p:ph type="subTitle" idx="1"/>
          </p:nvPr>
        </p:nvSpPr>
        <p:spPr>
          <a:xfrm>
            <a:off x="853100" y="229962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연령, 성별에 상관없이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4" name="Google Shape;994;p18"/>
          <p:cNvSpPr txBox="1">
            <a:spLocks noGrp="1"/>
          </p:cNvSpPr>
          <p:nvPr>
            <p:ph type="title" idx="3"/>
          </p:nvPr>
        </p:nvSpPr>
        <p:spPr>
          <a:xfrm>
            <a:off x="4889200" y="1980725"/>
            <a:ext cx="34017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개인 맞춤 추천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5" name="Google Shape;995;p18"/>
          <p:cNvSpPr txBox="1">
            <a:spLocks noGrp="1"/>
          </p:cNvSpPr>
          <p:nvPr>
            <p:ph type="subTitle" idx="4"/>
          </p:nvPr>
        </p:nvSpPr>
        <p:spPr>
          <a:xfrm>
            <a:off x="4889200" y="229962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정보에 맞추어 AI를 이용한 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개인 맞춤 추천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6" name="Google Shape;996;p18"/>
          <p:cNvSpPr txBox="1">
            <a:spLocks noGrp="1"/>
          </p:cNvSpPr>
          <p:nvPr>
            <p:ph type="title" idx="7"/>
          </p:nvPr>
        </p:nvSpPr>
        <p:spPr>
          <a:xfrm>
            <a:off x="4310213" y="3628000"/>
            <a:ext cx="4559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높은 접근성과 편의성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7" name="Google Shape;997;p18"/>
          <p:cNvSpPr txBox="1">
            <a:spLocks noGrp="1"/>
          </p:cNvSpPr>
          <p:nvPr>
            <p:ph type="subTitle" idx="8"/>
          </p:nvPr>
        </p:nvSpPr>
        <p:spPr>
          <a:xfrm>
            <a:off x="4946500" y="4115225"/>
            <a:ext cx="34017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재방문율과 신규 고객 유입의 증가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8" name="Google Shape;998;p18"/>
          <p:cNvSpPr/>
          <p:nvPr/>
        </p:nvSpPr>
        <p:spPr>
          <a:xfrm>
            <a:off x="2267600" y="3055300"/>
            <a:ext cx="572700" cy="57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999" name="Google Shape;999;p18"/>
          <p:cNvSpPr/>
          <p:nvPr/>
        </p:nvSpPr>
        <p:spPr>
          <a:xfrm>
            <a:off x="2267600" y="1300413"/>
            <a:ext cx="572700" cy="57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00" name="Google Shape;1000;p18"/>
          <p:cNvSpPr/>
          <p:nvPr/>
        </p:nvSpPr>
        <p:spPr>
          <a:xfrm>
            <a:off x="6303700" y="3055300"/>
            <a:ext cx="572700" cy="57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01" name="Google Shape;1001;p18"/>
          <p:cNvSpPr/>
          <p:nvPr/>
        </p:nvSpPr>
        <p:spPr>
          <a:xfrm>
            <a:off x="6303700" y="1300413"/>
            <a:ext cx="572700" cy="57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02" name="Google Shape;1002;p18"/>
          <p:cNvSpPr/>
          <p:nvPr/>
        </p:nvSpPr>
        <p:spPr>
          <a:xfrm>
            <a:off x="6427279" y="1432189"/>
            <a:ext cx="325542" cy="309148"/>
          </a:xfrm>
          <a:custGeom>
            <a:avLst/>
            <a:gdLst/>
            <a:ahLst/>
            <a:cxnLst/>
            <a:rect l="l" t="t" r="r" b="b"/>
            <a:pathLst>
              <a:path w="14079" h="13370" extrusionOk="0">
                <a:moveTo>
                  <a:pt x="8103" y="6780"/>
                </a:moveTo>
                <a:cubicBezTo>
                  <a:pt x="8306" y="6780"/>
                  <a:pt x="8509" y="6921"/>
                  <a:pt x="8490" y="7203"/>
                </a:cubicBezTo>
                <a:lnTo>
                  <a:pt x="8490" y="7807"/>
                </a:lnTo>
                <a:cubicBezTo>
                  <a:pt x="8509" y="8089"/>
                  <a:pt x="8306" y="8230"/>
                  <a:pt x="8103" y="8230"/>
                </a:cubicBezTo>
                <a:cubicBezTo>
                  <a:pt x="7899" y="8230"/>
                  <a:pt x="7696" y="8089"/>
                  <a:pt x="7716" y="7807"/>
                </a:cubicBezTo>
                <a:lnTo>
                  <a:pt x="7716" y="7203"/>
                </a:lnTo>
                <a:cubicBezTo>
                  <a:pt x="7696" y="6921"/>
                  <a:pt x="7899" y="6780"/>
                  <a:pt x="8103" y="6780"/>
                </a:cubicBezTo>
                <a:close/>
                <a:moveTo>
                  <a:pt x="3942" y="6780"/>
                </a:moveTo>
                <a:cubicBezTo>
                  <a:pt x="4147" y="6780"/>
                  <a:pt x="4350" y="6921"/>
                  <a:pt x="4330" y="7203"/>
                </a:cubicBezTo>
                <a:lnTo>
                  <a:pt x="4330" y="7820"/>
                </a:lnTo>
                <a:cubicBezTo>
                  <a:pt x="4350" y="8095"/>
                  <a:pt x="4147" y="8233"/>
                  <a:pt x="3942" y="8233"/>
                </a:cubicBezTo>
                <a:cubicBezTo>
                  <a:pt x="3737" y="8233"/>
                  <a:pt x="3530" y="8095"/>
                  <a:pt x="3543" y="7820"/>
                </a:cubicBezTo>
                <a:lnTo>
                  <a:pt x="3543" y="7203"/>
                </a:lnTo>
                <a:cubicBezTo>
                  <a:pt x="3530" y="6921"/>
                  <a:pt x="3737" y="6780"/>
                  <a:pt x="3942" y="6780"/>
                </a:cubicBezTo>
                <a:close/>
                <a:moveTo>
                  <a:pt x="6023" y="7636"/>
                </a:moveTo>
                <a:cubicBezTo>
                  <a:pt x="6220" y="7636"/>
                  <a:pt x="6417" y="7767"/>
                  <a:pt x="6417" y="8030"/>
                </a:cubicBezTo>
                <a:lnTo>
                  <a:pt x="6417" y="8646"/>
                </a:lnTo>
                <a:cubicBezTo>
                  <a:pt x="6417" y="8909"/>
                  <a:pt x="6220" y="9040"/>
                  <a:pt x="6023" y="9040"/>
                </a:cubicBezTo>
                <a:cubicBezTo>
                  <a:pt x="5826" y="9040"/>
                  <a:pt x="5629" y="8909"/>
                  <a:pt x="5629" y="8646"/>
                </a:cubicBezTo>
                <a:lnTo>
                  <a:pt x="5629" y="8030"/>
                </a:lnTo>
                <a:cubicBezTo>
                  <a:pt x="5629" y="7767"/>
                  <a:pt x="5826" y="7636"/>
                  <a:pt x="6023" y="7636"/>
                </a:cubicBezTo>
                <a:close/>
                <a:moveTo>
                  <a:pt x="9972" y="8869"/>
                </a:moveTo>
                <a:cubicBezTo>
                  <a:pt x="10169" y="8869"/>
                  <a:pt x="10366" y="9001"/>
                  <a:pt x="10366" y="9263"/>
                </a:cubicBezTo>
                <a:lnTo>
                  <a:pt x="10366" y="9880"/>
                </a:lnTo>
                <a:cubicBezTo>
                  <a:pt x="10366" y="10142"/>
                  <a:pt x="10169" y="10273"/>
                  <a:pt x="9972" y="10273"/>
                </a:cubicBezTo>
                <a:cubicBezTo>
                  <a:pt x="9775" y="10273"/>
                  <a:pt x="9579" y="10142"/>
                  <a:pt x="9579" y="9880"/>
                </a:cubicBezTo>
                <a:lnTo>
                  <a:pt x="9579" y="9263"/>
                </a:lnTo>
                <a:cubicBezTo>
                  <a:pt x="9579" y="9001"/>
                  <a:pt x="9775" y="8869"/>
                  <a:pt x="9972" y="8869"/>
                </a:cubicBezTo>
                <a:close/>
                <a:moveTo>
                  <a:pt x="8103" y="9050"/>
                </a:moveTo>
                <a:cubicBezTo>
                  <a:pt x="8306" y="9050"/>
                  <a:pt x="8509" y="9191"/>
                  <a:pt x="8490" y="9473"/>
                </a:cubicBezTo>
                <a:lnTo>
                  <a:pt x="8490" y="10076"/>
                </a:lnTo>
                <a:cubicBezTo>
                  <a:pt x="8509" y="10359"/>
                  <a:pt x="8306" y="10500"/>
                  <a:pt x="8103" y="10500"/>
                </a:cubicBezTo>
                <a:cubicBezTo>
                  <a:pt x="7899" y="10500"/>
                  <a:pt x="7696" y="10359"/>
                  <a:pt x="7716" y="10076"/>
                </a:cubicBezTo>
                <a:lnTo>
                  <a:pt x="7716" y="9473"/>
                </a:lnTo>
                <a:cubicBezTo>
                  <a:pt x="7696" y="9191"/>
                  <a:pt x="7899" y="9050"/>
                  <a:pt x="8103" y="9050"/>
                </a:cubicBezTo>
                <a:close/>
                <a:moveTo>
                  <a:pt x="3942" y="9050"/>
                </a:moveTo>
                <a:cubicBezTo>
                  <a:pt x="4147" y="9050"/>
                  <a:pt x="4350" y="9191"/>
                  <a:pt x="4330" y="9473"/>
                </a:cubicBezTo>
                <a:lnTo>
                  <a:pt x="4330" y="10090"/>
                </a:lnTo>
                <a:cubicBezTo>
                  <a:pt x="4350" y="10365"/>
                  <a:pt x="4147" y="10503"/>
                  <a:pt x="3942" y="10503"/>
                </a:cubicBezTo>
                <a:cubicBezTo>
                  <a:pt x="3737" y="10503"/>
                  <a:pt x="3530" y="10365"/>
                  <a:pt x="3543" y="10090"/>
                </a:cubicBezTo>
                <a:lnTo>
                  <a:pt x="3543" y="9473"/>
                </a:lnTo>
                <a:cubicBezTo>
                  <a:pt x="3530" y="9191"/>
                  <a:pt x="3737" y="9050"/>
                  <a:pt x="3942" y="9050"/>
                </a:cubicBezTo>
                <a:close/>
                <a:moveTo>
                  <a:pt x="6023" y="9906"/>
                </a:moveTo>
                <a:cubicBezTo>
                  <a:pt x="6220" y="9906"/>
                  <a:pt x="6417" y="10037"/>
                  <a:pt x="6417" y="10299"/>
                </a:cubicBezTo>
                <a:lnTo>
                  <a:pt x="6417" y="10916"/>
                </a:lnTo>
                <a:cubicBezTo>
                  <a:pt x="6417" y="11179"/>
                  <a:pt x="6220" y="11310"/>
                  <a:pt x="6023" y="11310"/>
                </a:cubicBezTo>
                <a:cubicBezTo>
                  <a:pt x="5826" y="11310"/>
                  <a:pt x="5629" y="11179"/>
                  <a:pt x="5629" y="10916"/>
                </a:cubicBezTo>
                <a:lnTo>
                  <a:pt x="5629" y="10299"/>
                </a:lnTo>
                <a:cubicBezTo>
                  <a:pt x="5629" y="10037"/>
                  <a:pt x="5826" y="9906"/>
                  <a:pt x="6023" y="9906"/>
                </a:cubicBezTo>
                <a:close/>
                <a:moveTo>
                  <a:pt x="8057" y="0"/>
                </a:moveTo>
                <a:cubicBezTo>
                  <a:pt x="7401" y="0"/>
                  <a:pt x="6876" y="525"/>
                  <a:pt x="6876" y="1181"/>
                </a:cubicBezTo>
                <a:lnTo>
                  <a:pt x="6876" y="5156"/>
                </a:lnTo>
                <a:cubicBezTo>
                  <a:pt x="6801" y="5156"/>
                  <a:pt x="6742" y="5155"/>
                  <a:pt x="6692" y="5155"/>
                </a:cubicBezTo>
                <a:cubicBezTo>
                  <a:pt x="6417" y="5155"/>
                  <a:pt x="6433" y="5202"/>
                  <a:pt x="5800" y="5812"/>
                </a:cubicBezTo>
                <a:lnTo>
                  <a:pt x="5249" y="5261"/>
                </a:lnTo>
                <a:cubicBezTo>
                  <a:pt x="5170" y="5196"/>
                  <a:pt x="5078" y="5156"/>
                  <a:pt x="4973" y="5156"/>
                </a:cubicBezTo>
                <a:lnTo>
                  <a:pt x="4462" y="5156"/>
                </a:lnTo>
                <a:lnTo>
                  <a:pt x="3097" y="2847"/>
                </a:lnTo>
                <a:lnTo>
                  <a:pt x="4199" y="2204"/>
                </a:lnTo>
                <a:cubicBezTo>
                  <a:pt x="4632" y="1955"/>
                  <a:pt x="4580" y="1325"/>
                  <a:pt x="4134" y="1141"/>
                </a:cubicBezTo>
                <a:lnTo>
                  <a:pt x="1588" y="118"/>
                </a:lnTo>
                <a:cubicBezTo>
                  <a:pt x="1513" y="84"/>
                  <a:pt x="1434" y="69"/>
                  <a:pt x="1358" y="69"/>
                </a:cubicBezTo>
                <a:cubicBezTo>
                  <a:pt x="1076" y="69"/>
                  <a:pt x="816" y="281"/>
                  <a:pt x="775" y="590"/>
                </a:cubicBezTo>
                <a:lnTo>
                  <a:pt x="434" y="3293"/>
                </a:lnTo>
                <a:cubicBezTo>
                  <a:pt x="383" y="3669"/>
                  <a:pt x="685" y="3966"/>
                  <a:pt x="1019" y="3966"/>
                </a:cubicBezTo>
                <a:cubicBezTo>
                  <a:pt x="1117" y="3966"/>
                  <a:pt x="1218" y="3940"/>
                  <a:pt x="1313" y="3884"/>
                </a:cubicBezTo>
                <a:lnTo>
                  <a:pt x="1313" y="3884"/>
                </a:lnTo>
                <a:cubicBezTo>
                  <a:pt x="1313" y="3884"/>
                  <a:pt x="1312" y="3884"/>
                  <a:pt x="1312" y="3884"/>
                </a:cubicBezTo>
                <a:cubicBezTo>
                  <a:pt x="1312" y="3884"/>
                  <a:pt x="1368" y="3852"/>
                  <a:pt x="2415" y="3241"/>
                </a:cubicBezTo>
                <a:lnTo>
                  <a:pt x="3543" y="5156"/>
                </a:lnTo>
                <a:lnTo>
                  <a:pt x="1746" y="5156"/>
                </a:lnTo>
                <a:cubicBezTo>
                  <a:pt x="1575" y="5156"/>
                  <a:pt x="1431" y="5261"/>
                  <a:pt x="1378" y="5419"/>
                </a:cubicBezTo>
                <a:cubicBezTo>
                  <a:pt x="1" y="9276"/>
                  <a:pt x="2874" y="13370"/>
                  <a:pt x="7046" y="13370"/>
                </a:cubicBezTo>
                <a:cubicBezTo>
                  <a:pt x="11206" y="13370"/>
                  <a:pt x="14079" y="9263"/>
                  <a:pt x="12701" y="5419"/>
                </a:cubicBezTo>
                <a:cubicBezTo>
                  <a:pt x="12649" y="5261"/>
                  <a:pt x="12504" y="5156"/>
                  <a:pt x="12334" y="5156"/>
                </a:cubicBezTo>
                <a:lnTo>
                  <a:pt x="10786" y="5156"/>
                </a:lnTo>
                <a:cubicBezTo>
                  <a:pt x="10641" y="5156"/>
                  <a:pt x="10497" y="5235"/>
                  <a:pt x="10431" y="5379"/>
                </a:cubicBezTo>
                <a:lnTo>
                  <a:pt x="9946" y="6324"/>
                </a:lnTo>
                <a:lnTo>
                  <a:pt x="9474" y="5379"/>
                </a:lnTo>
                <a:cubicBezTo>
                  <a:pt x="9408" y="5235"/>
                  <a:pt x="9264" y="5156"/>
                  <a:pt x="9119" y="5156"/>
                </a:cubicBezTo>
                <a:lnTo>
                  <a:pt x="8201" y="5156"/>
                </a:lnTo>
                <a:lnTo>
                  <a:pt x="10996" y="2388"/>
                </a:lnTo>
                <a:cubicBezTo>
                  <a:pt x="11048" y="2335"/>
                  <a:pt x="11117" y="2309"/>
                  <a:pt x="11184" y="2309"/>
                </a:cubicBezTo>
                <a:cubicBezTo>
                  <a:pt x="11251" y="2309"/>
                  <a:pt x="11317" y="2335"/>
                  <a:pt x="11363" y="2388"/>
                </a:cubicBezTo>
                <a:lnTo>
                  <a:pt x="13108" y="4107"/>
                </a:lnTo>
                <a:cubicBezTo>
                  <a:pt x="13200" y="4208"/>
                  <a:pt x="13303" y="4250"/>
                  <a:pt x="13402" y="4250"/>
                </a:cubicBezTo>
                <a:cubicBezTo>
                  <a:pt x="13714" y="4250"/>
                  <a:pt x="13978" y="3835"/>
                  <a:pt x="13659" y="3556"/>
                </a:cubicBezTo>
                <a:lnTo>
                  <a:pt x="13685" y="3556"/>
                </a:lnTo>
                <a:lnTo>
                  <a:pt x="11940" y="1824"/>
                </a:lnTo>
                <a:cubicBezTo>
                  <a:pt x="11730" y="1620"/>
                  <a:pt x="11461" y="1519"/>
                  <a:pt x="11194" y="1519"/>
                </a:cubicBezTo>
                <a:cubicBezTo>
                  <a:pt x="10927" y="1519"/>
                  <a:pt x="10661" y="1620"/>
                  <a:pt x="10458" y="1824"/>
                </a:cubicBezTo>
                <a:lnTo>
                  <a:pt x="7650" y="4618"/>
                </a:lnTo>
                <a:lnTo>
                  <a:pt x="7650" y="1181"/>
                </a:lnTo>
                <a:cubicBezTo>
                  <a:pt x="7650" y="958"/>
                  <a:pt x="7834" y="787"/>
                  <a:pt x="8057" y="787"/>
                </a:cubicBezTo>
                <a:lnTo>
                  <a:pt x="10169" y="787"/>
                </a:lnTo>
                <a:cubicBezTo>
                  <a:pt x="10694" y="787"/>
                  <a:pt x="10694" y="0"/>
                  <a:pt x="101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1003" name="Google Shape;1003;p18"/>
          <p:cNvGrpSpPr/>
          <p:nvPr/>
        </p:nvGrpSpPr>
        <p:grpSpPr>
          <a:xfrm>
            <a:off x="6433487" y="3187215"/>
            <a:ext cx="313125" cy="308870"/>
            <a:chOff x="-2637775" y="1534375"/>
            <a:chExt cx="338550" cy="333950"/>
          </a:xfrm>
        </p:grpSpPr>
        <p:sp>
          <p:nvSpPr>
            <p:cNvPr id="1004" name="Google Shape;1004;p18"/>
            <p:cNvSpPr/>
            <p:nvPr/>
          </p:nvSpPr>
          <p:spPr>
            <a:xfrm>
              <a:off x="-2637775" y="1706575"/>
              <a:ext cx="177150" cy="161750"/>
            </a:xfrm>
            <a:custGeom>
              <a:avLst/>
              <a:gdLst/>
              <a:ahLst/>
              <a:cxnLst/>
              <a:rect l="l" t="t" r="r" b="b"/>
              <a:pathLst>
                <a:path w="7086" h="6470" extrusionOk="0">
                  <a:moveTo>
                    <a:pt x="5590" y="1"/>
                  </a:moveTo>
                  <a:lnTo>
                    <a:pt x="4291" y="1510"/>
                  </a:lnTo>
                  <a:cubicBezTo>
                    <a:pt x="4214" y="1600"/>
                    <a:pt x="4105" y="1646"/>
                    <a:pt x="3995" y="1646"/>
                  </a:cubicBezTo>
                  <a:cubicBezTo>
                    <a:pt x="3882" y="1646"/>
                    <a:pt x="3768" y="1597"/>
                    <a:pt x="3688" y="1496"/>
                  </a:cubicBezTo>
                  <a:lnTo>
                    <a:pt x="2782" y="368"/>
                  </a:lnTo>
                  <a:lnTo>
                    <a:pt x="119" y="5918"/>
                  </a:lnTo>
                  <a:cubicBezTo>
                    <a:pt x="1" y="6167"/>
                    <a:pt x="185" y="6469"/>
                    <a:pt x="473" y="6469"/>
                  </a:cubicBezTo>
                  <a:lnTo>
                    <a:pt x="4462" y="6469"/>
                  </a:lnTo>
                  <a:cubicBezTo>
                    <a:pt x="4370" y="6180"/>
                    <a:pt x="4383" y="5852"/>
                    <a:pt x="4514" y="5577"/>
                  </a:cubicBezTo>
                  <a:lnTo>
                    <a:pt x="7086" y="237"/>
                  </a:lnTo>
                  <a:lnTo>
                    <a:pt x="6981" y="171"/>
                  </a:lnTo>
                  <a:lnTo>
                    <a:pt x="5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05" name="Google Shape;1005;p18"/>
            <p:cNvSpPr/>
            <p:nvPr/>
          </p:nvSpPr>
          <p:spPr>
            <a:xfrm>
              <a:off x="-2558850" y="1608225"/>
              <a:ext cx="112025" cy="114775"/>
            </a:xfrm>
            <a:custGeom>
              <a:avLst/>
              <a:gdLst/>
              <a:ahLst/>
              <a:cxnLst/>
              <a:rect l="l" t="t" r="r" b="b"/>
              <a:pathLst>
                <a:path w="4481" h="4591" extrusionOk="0">
                  <a:moveTo>
                    <a:pt x="2355" y="0"/>
                  </a:moveTo>
                  <a:cubicBezTo>
                    <a:pt x="1970" y="0"/>
                    <a:pt x="1593" y="212"/>
                    <a:pt x="1410" y="602"/>
                  </a:cubicBezTo>
                  <a:cubicBezTo>
                    <a:pt x="39" y="3451"/>
                    <a:pt x="0" y="3528"/>
                    <a:pt x="14" y="3528"/>
                  </a:cubicBezTo>
                  <a:cubicBezTo>
                    <a:pt x="15" y="3528"/>
                    <a:pt x="16" y="3527"/>
                    <a:pt x="17" y="3527"/>
                  </a:cubicBezTo>
                  <a:cubicBezTo>
                    <a:pt x="18" y="3527"/>
                    <a:pt x="19" y="3528"/>
                    <a:pt x="19" y="3528"/>
                  </a:cubicBezTo>
                  <a:lnTo>
                    <a:pt x="846" y="4591"/>
                  </a:lnTo>
                  <a:lnTo>
                    <a:pt x="1987" y="3279"/>
                  </a:lnTo>
                  <a:cubicBezTo>
                    <a:pt x="2058" y="3184"/>
                    <a:pt x="2171" y="3132"/>
                    <a:pt x="2289" y="3132"/>
                  </a:cubicBezTo>
                  <a:cubicBezTo>
                    <a:pt x="2302" y="3132"/>
                    <a:pt x="2315" y="3133"/>
                    <a:pt x="2328" y="3134"/>
                  </a:cubicBezTo>
                  <a:cubicBezTo>
                    <a:pt x="4349" y="3397"/>
                    <a:pt x="4060" y="3331"/>
                    <a:pt x="4270" y="3462"/>
                  </a:cubicBezTo>
                  <a:lnTo>
                    <a:pt x="4480" y="3029"/>
                  </a:lnTo>
                  <a:cubicBezTo>
                    <a:pt x="3181" y="353"/>
                    <a:pt x="3260" y="458"/>
                    <a:pt x="3063" y="274"/>
                  </a:cubicBezTo>
                  <a:cubicBezTo>
                    <a:pt x="2857" y="89"/>
                    <a:pt x="2604" y="0"/>
                    <a:pt x="2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06" name="Google Shape;1006;p18"/>
            <p:cNvSpPr/>
            <p:nvPr/>
          </p:nvSpPr>
          <p:spPr>
            <a:xfrm>
              <a:off x="-2449825" y="1669775"/>
              <a:ext cx="94500" cy="88000"/>
            </a:xfrm>
            <a:custGeom>
              <a:avLst/>
              <a:gdLst/>
              <a:ahLst/>
              <a:cxnLst/>
              <a:rect l="l" t="t" r="r" b="b"/>
              <a:pathLst>
                <a:path w="3780" h="3520" extrusionOk="0">
                  <a:moveTo>
                    <a:pt x="1805" y="0"/>
                  </a:moveTo>
                  <a:cubicBezTo>
                    <a:pt x="1487" y="0"/>
                    <a:pt x="1169" y="167"/>
                    <a:pt x="1011" y="502"/>
                  </a:cubicBezTo>
                  <a:lnTo>
                    <a:pt x="1" y="2614"/>
                  </a:lnTo>
                  <a:lnTo>
                    <a:pt x="933" y="3520"/>
                  </a:lnTo>
                  <a:cubicBezTo>
                    <a:pt x="2186" y="2980"/>
                    <a:pt x="2182" y="2968"/>
                    <a:pt x="2271" y="2968"/>
                  </a:cubicBezTo>
                  <a:cubicBezTo>
                    <a:pt x="2275" y="2968"/>
                    <a:pt x="2279" y="2968"/>
                    <a:pt x="2284" y="2968"/>
                  </a:cubicBezTo>
                  <a:lnTo>
                    <a:pt x="3780" y="2968"/>
                  </a:lnTo>
                  <a:lnTo>
                    <a:pt x="2599" y="502"/>
                  </a:lnTo>
                  <a:cubicBezTo>
                    <a:pt x="2441" y="167"/>
                    <a:pt x="2123" y="0"/>
                    <a:pt x="1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07" name="Google Shape;1007;p18"/>
            <p:cNvSpPr/>
            <p:nvPr/>
          </p:nvSpPr>
          <p:spPr>
            <a:xfrm>
              <a:off x="-2510175" y="1753825"/>
              <a:ext cx="210950" cy="114500"/>
            </a:xfrm>
            <a:custGeom>
              <a:avLst/>
              <a:gdLst/>
              <a:ahLst/>
              <a:cxnLst/>
              <a:rect l="l" t="t" r="r" b="b"/>
              <a:pathLst>
                <a:path w="8438" h="4580" extrusionOk="0">
                  <a:moveTo>
                    <a:pt x="2061" y="0"/>
                  </a:moveTo>
                  <a:lnTo>
                    <a:pt x="119" y="4015"/>
                  </a:lnTo>
                  <a:cubicBezTo>
                    <a:pt x="1" y="4277"/>
                    <a:pt x="184" y="4579"/>
                    <a:pt x="473" y="4579"/>
                  </a:cubicBezTo>
                  <a:lnTo>
                    <a:pt x="7952" y="4579"/>
                  </a:lnTo>
                  <a:cubicBezTo>
                    <a:pt x="8240" y="4566"/>
                    <a:pt x="8437" y="4251"/>
                    <a:pt x="8306" y="3989"/>
                  </a:cubicBezTo>
                  <a:cubicBezTo>
                    <a:pt x="6674" y="588"/>
                    <a:pt x="6582" y="376"/>
                    <a:pt x="6567" y="376"/>
                  </a:cubicBezTo>
                  <a:cubicBezTo>
                    <a:pt x="6565" y="376"/>
                    <a:pt x="6564" y="381"/>
                    <a:pt x="6561" y="381"/>
                  </a:cubicBezTo>
                  <a:lnTo>
                    <a:pt x="4790" y="381"/>
                  </a:lnTo>
                  <a:lnTo>
                    <a:pt x="3425" y="984"/>
                  </a:lnTo>
                  <a:cubicBezTo>
                    <a:pt x="3373" y="1006"/>
                    <a:pt x="3319" y="1016"/>
                    <a:pt x="3266" y="1016"/>
                  </a:cubicBezTo>
                  <a:cubicBezTo>
                    <a:pt x="3161" y="1016"/>
                    <a:pt x="3062" y="975"/>
                    <a:pt x="2992" y="905"/>
                  </a:cubicBezTo>
                  <a:lnTo>
                    <a:pt x="20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08" name="Google Shape;1008;p18"/>
            <p:cNvSpPr/>
            <p:nvPr/>
          </p:nvSpPr>
          <p:spPr>
            <a:xfrm>
              <a:off x="-2507875" y="1534375"/>
              <a:ext cx="206675" cy="200775"/>
            </a:xfrm>
            <a:custGeom>
              <a:avLst/>
              <a:gdLst/>
              <a:ahLst/>
              <a:cxnLst/>
              <a:rect l="l" t="t" r="r" b="b"/>
              <a:pathLst>
                <a:path w="8267" h="8031" extrusionOk="0">
                  <a:moveTo>
                    <a:pt x="3806" y="1"/>
                  </a:moveTo>
                  <a:cubicBezTo>
                    <a:pt x="2231" y="14"/>
                    <a:pt x="788" y="853"/>
                    <a:pt x="1" y="2205"/>
                  </a:cubicBezTo>
                  <a:cubicBezTo>
                    <a:pt x="105" y="2188"/>
                    <a:pt x="210" y="2179"/>
                    <a:pt x="313" y="2179"/>
                  </a:cubicBezTo>
                  <a:cubicBezTo>
                    <a:pt x="769" y="2179"/>
                    <a:pt x="1207" y="2343"/>
                    <a:pt x="1549" y="2664"/>
                  </a:cubicBezTo>
                  <a:lnTo>
                    <a:pt x="1562" y="2651"/>
                  </a:lnTo>
                  <a:cubicBezTo>
                    <a:pt x="1890" y="2953"/>
                    <a:pt x="1890" y="3044"/>
                    <a:pt x="2913" y="5170"/>
                  </a:cubicBezTo>
                  <a:cubicBezTo>
                    <a:pt x="3248" y="4813"/>
                    <a:pt x="3689" y="4642"/>
                    <a:pt x="4126" y="4642"/>
                  </a:cubicBezTo>
                  <a:cubicBezTo>
                    <a:pt x="4733" y="4642"/>
                    <a:pt x="5332" y="4972"/>
                    <a:pt x="5629" y="5590"/>
                  </a:cubicBezTo>
                  <a:lnTo>
                    <a:pt x="6797" y="8030"/>
                  </a:lnTo>
                  <a:cubicBezTo>
                    <a:pt x="7729" y="7138"/>
                    <a:pt x="8267" y="5905"/>
                    <a:pt x="8253" y="4619"/>
                  </a:cubicBezTo>
                  <a:cubicBezTo>
                    <a:pt x="8253" y="2074"/>
                    <a:pt x="6259" y="1"/>
                    <a:pt x="3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</p:grpSp>
      <p:grpSp>
        <p:nvGrpSpPr>
          <p:cNvPr id="1009" name="Google Shape;1009;p18"/>
          <p:cNvGrpSpPr/>
          <p:nvPr/>
        </p:nvGrpSpPr>
        <p:grpSpPr>
          <a:xfrm>
            <a:off x="2399376" y="1432027"/>
            <a:ext cx="309148" cy="309472"/>
            <a:chOff x="-3402350" y="1533400"/>
            <a:chExt cx="334250" cy="334600"/>
          </a:xfrm>
        </p:grpSpPr>
        <p:sp>
          <p:nvSpPr>
            <p:cNvPr id="1010" name="Google Shape;1010;p18"/>
            <p:cNvSpPr/>
            <p:nvPr/>
          </p:nvSpPr>
          <p:spPr>
            <a:xfrm>
              <a:off x="-3319350" y="1663950"/>
              <a:ext cx="168600" cy="204050"/>
            </a:xfrm>
            <a:custGeom>
              <a:avLst/>
              <a:gdLst/>
              <a:ahLst/>
              <a:cxnLst/>
              <a:rect l="l" t="t" r="r" b="b"/>
              <a:pathLst>
                <a:path w="6744" h="8162" extrusionOk="0">
                  <a:moveTo>
                    <a:pt x="3363" y="859"/>
                  </a:moveTo>
                  <a:cubicBezTo>
                    <a:pt x="3568" y="859"/>
                    <a:pt x="3772" y="997"/>
                    <a:pt x="3752" y="1273"/>
                  </a:cubicBezTo>
                  <a:lnTo>
                    <a:pt x="3752" y="2112"/>
                  </a:lnTo>
                  <a:cubicBezTo>
                    <a:pt x="3739" y="2355"/>
                    <a:pt x="3552" y="2477"/>
                    <a:pt x="3363" y="2477"/>
                  </a:cubicBezTo>
                  <a:cubicBezTo>
                    <a:pt x="3175" y="2477"/>
                    <a:pt x="2985" y="2355"/>
                    <a:pt x="2965" y="2112"/>
                  </a:cubicBezTo>
                  <a:lnTo>
                    <a:pt x="2965" y="1273"/>
                  </a:lnTo>
                  <a:cubicBezTo>
                    <a:pt x="2952" y="997"/>
                    <a:pt x="3158" y="859"/>
                    <a:pt x="3363" y="859"/>
                  </a:cubicBezTo>
                  <a:close/>
                  <a:moveTo>
                    <a:pt x="3363" y="3415"/>
                  </a:moveTo>
                  <a:cubicBezTo>
                    <a:pt x="3552" y="3415"/>
                    <a:pt x="3739" y="3536"/>
                    <a:pt x="3752" y="3779"/>
                  </a:cubicBezTo>
                  <a:lnTo>
                    <a:pt x="3752" y="4828"/>
                  </a:lnTo>
                  <a:cubicBezTo>
                    <a:pt x="3772" y="5104"/>
                    <a:pt x="3568" y="5242"/>
                    <a:pt x="3363" y="5242"/>
                  </a:cubicBezTo>
                  <a:cubicBezTo>
                    <a:pt x="3158" y="5242"/>
                    <a:pt x="2952" y="5104"/>
                    <a:pt x="2965" y="4828"/>
                  </a:cubicBezTo>
                  <a:lnTo>
                    <a:pt x="2965" y="3779"/>
                  </a:lnTo>
                  <a:cubicBezTo>
                    <a:pt x="2985" y="3536"/>
                    <a:pt x="3175" y="3415"/>
                    <a:pt x="3363" y="3415"/>
                  </a:cubicBezTo>
                  <a:close/>
                  <a:moveTo>
                    <a:pt x="1128" y="0"/>
                  </a:moveTo>
                  <a:cubicBezTo>
                    <a:pt x="1" y="8110"/>
                    <a:pt x="12" y="8161"/>
                    <a:pt x="13" y="8161"/>
                  </a:cubicBezTo>
                  <a:cubicBezTo>
                    <a:pt x="13" y="8161"/>
                    <a:pt x="13" y="8161"/>
                    <a:pt x="13" y="8161"/>
                  </a:cubicBezTo>
                  <a:lnTo>
                    <a:pt x="2978" y="8161"/>
                  </a:lnTo>
                  <a:lnTo>
                    <a:pt x="2978" y="6495"/>
                  </a:lnTo>
                  <a:cubicBezTo>
                    <a:pt x="2958" y="6219"/>
                    <a:pt x="3162" y="6081"/>
                    <a:pt x="3365" y="6081"/>
                  </a:cubicBezTo>
                  <a:cubicBezTo>
                    <a:pt x="3568" y="6081"/>
                    <a:pt x="3772" y="6219"/>
                    <a:pt x="3752" y="6495"/>
                  </a:cubicBezTo>
                  <a:lnTo>
                    <a:pt x="3752" y="8161"/>
                  </a:lnTo>
                  <a:lnTo>
                    <a:pt x="6744" y="8161"/>
                  </a:lnTo>
                  <a:cubicBezTo>
                    <a:pt x="6743" y="8156"/>
                    <a:pt x="6709" y="7935"/>
                    <a:pt x="5615" y="0"/>
                  </a:cubicBezTo>
                  <a:close/>
                  <a:moveTo>
                    <a:pt x="6744" y="8161"/>
                  </a:moveTo>
                  <a:cubicBezTo>
                    <a:pt x="6744" y="8161"/>
                    <a:pt x="6744" y="8161"/>
                    <a:pt x="6744" y="8161"/>
                  </a:cubicBezTo>
                  <a:cubicBezTo>
                    <a:pt x="6744" y="8161"/>
                    <a:pt x="6744" y="8161"/>
                    <a:pt x="6744" y="81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11" name="Google Shape;1011;p18"/>
            <p:cNvSpPr/>
            <p:nvPr/>
          </p:nvSpPr>
          <p:spPr>
            <a:xfrm>
              <a:off x="-3262625" y="1534700"/>
              <a:ext cx="51200" cy="29875"/>
            </a:xfrm>
            <a:custGeom>
              <a:avLst/>
              <a:gdLst/>
              <a:ahLst/>
              <a:cxnLst/>
              <a:rect l="l" t="t" r="r" b="b"/>
              <a:pathLst>
                <a:path w="2048" h="1195" extrusionOk="0">
                  <a:moveTo>
                    <a:pt x="887" y="0"/>
                  </a:moveTo>
                  <a:cubicBezTo>
                    <a:pt x="580" y="0"/>
                    <a:pt x="272" y="86"/>
                    <a:pt x="1" y="263"/>
                  </a:cubicBezTo>
                  <a:lnTo>
                    <a:pt x="775" y="1195"/>
                  </a:lnTo>
                  <a:lnTo>
                    <a:pt x="1024" y="893"/>
                  </a:lnTo>
                  <a:cubicBezTo>
                    <a:pt x="1248" y="622"/>
                    <a:pt x="1578" y="467"/>
                    <a:pt x="1928" y="467"/>
                  </a:cubicBezTo>
                  <a:cubicBezTo>
                    <a:pt x="1968" y="467"/>
                    <a:pt x="2007" y="469"/>
                    <a:pt x="2047" y="473"/>
                  </a:cubicBezTo>
                  <a:cubicBezTo>
                    <a:pt x="1729" y="162"/>
                    <a:pt x="1309" y="0"/>
                    <a:pt x="8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12" name="Google Shape;1012;p18"/>
            <p:cNvSpPr/>
            <p:nvPr/>
          </p:nvSpPr>
          <p:spPr>
            <a:xfrm>
              <a:off x="-3213100" y="1543325"/>
              <a:ext cx="145000" cy="99650"/>
            </a:xfrm>
            <a:custGeom>
              <a:avLst/>
              <a:gdLst/>
              <a:ahLst/>
              <a:cxnLst/>
              <a:rect l="l" t="t" r="r" b="b"/>
              <a:pathLst>
                <a:path w="5800" h="3986" extrusionOk="0">
                  <a:moveTo>
                    <a:pt x="3071" y="0"/>
                  </a:moveTo>
                  <a:cubicBezTo>
                    <a:pt x="2953" y="0"/>
                    <a:pt x="2835" y="56"/>
                    <a:pt x="2756" y="167"/>
                  </a:cubicBezTo>
                  <a:lnTo>
                    <a:pt x="1" y="3985"/>
                  </a:lnTo>
                  <a:lnTo>
                    <a:pt x="5800" y="3985"/>
                  </a:lnTo>
                  <a:lnTo>
                    <a:pt x="3386" y="167"/>
                  </a:lnTo>
                  <a:cubicBezTo>
                    <a:pt x="3307" y="56"/>
                    <a:pt x="3189" y="0"/>
                    <a:pt x="3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13" name="Google Shape;1013;p18"/>
            <p:cNvSpPr/>
            <p:nvPr/>
          </p:nvSpPr>
          <p:spPr>
            <a:xfrm>
              <a:off x="-3402350" y="1533400"/>
              <a:ext cx="145000" cy="109575"/>
            </a:xfrm>
            <a:custGeom>
              <a:avLst/>
              <a:gdLst/>
              <a:ahLst/>
              <a:cxnLst/>
              <a:rect l="l" t="t" r="r" b="b"/>
              <a:pathLst>
                <a:path w="5800" h="4383" extrusionOk="0">
                  <a:moveTo>
                    <a:pt x="3811" y="48"/>
                  </a:moveTo>
                  <a:cubicBezTo>
                    <a:pt x="3708" y="48"/>
                    <a:pt x="3603" y="89"/>
                    <a:pt x="3530" y="171"/>
                  </a:cubicBezTo>
                  <a:lnTo>
                    <a:pt x="0" y="4382"/>
                  </a:lnTo>
                  <a:lnTo>
                    <a:pt x="3936" y="4382"/>
                  </a:lnTo>
                  <a:lnTo>
                    <a:pt x="5799" y="1929"/>
                  </a:lnTo>
                  <a:cubicBezTo>
                    <a:pt x="3949" y="0"/>
                    <a:pt x="4081" y="131"/>
                    <a:pt x="3989" y="92"/>
                  </a:cubicBezTo>
                  <a:cubicBezTo>
                    <a:pt x="3935" y="63"/>
                    <a:pt x="3873" y="48"/>
                    <a:pt x="3811" y="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1014" name="Google Shape;1014;p18"/>
            <p:cNvSpPr/>
            <p:nvPr/>
          </p:nvSpPr>
          <p:spPr>
            <a:xfrm>
              <a:off x="-3281325" y="1565775"/>
              <a:ext cx="86625" cy="77200"/>
            </a:xfrm>
            <a:custGeom>
              <a:avLst/>
              <a:gdLst/>
              <a:ahLst/>
              <a:cxnLst/>
              <a:rect l="l" t="t" r="r" b="b"/>
              <a:pathLst>
                <a:path w="3465" h="3088" extrusionOk="0">
                  <a:moveTo>
                    <a:pt x="2677" y="1"/>
                  </a:moveTo>
                  <a:cubicBezTo>
                    <a:pt x="2566" y="1"/>
                    <a:pt x="2454" y="50"/>
                    <a:pt x="2375" y="148"/>
                  </a:cubicBezTo>
                  <a:lnTo>
                    <a:pt x="1" y="3087"/>
                  </a:lnTo>
                  <a:lnTo>
                    <a:pt x="1811" y="3087"/>
                  </a:lnTo>
                  <a:lnTo>
                    <a:pt x="3464" y="726"/>
                  </a:lnTo>
                  <a:lnTo>
                    <a:pt x="2979" y="148"/>
                  </a:lnTo>
                  <a:cubicBezTo>
                    <a:pt x="2900" y="50"/>
                    <a:pt x="2789" y="1"/>
                    <a:pt x="2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</p:grpSp>
      <p:sp>
        <p:nvSpPr>
          <p:cNvPr id="1015" name="Google Shape;1015;p18"/>
          <p:cNvSpPr/>
          <p:nvPr/>
        </p:nvSpPr>
        <p:spPr>
          <a:xfrm>
            <a:off x="2394671" y="3187284"/>
            <a:ext cx="318559" cy="308732"/>
          </a:xfrm>
          <a:custGeom>
            <a:avLst/>
            <a:gdLst/>
            <a:ahLst/>
            <a:cxnLst/>
            <a:rect l="l" t="t" r="r" b="b"/>
            <a:pathLst>
              <a:path w="13777" h="13352" extrusionOk="0">
                <a:moveTo>
                  <a:pt x="12124" y="0"/>
                </a:moveTo>
                <a:cubicBezTo>
                  <a:pt x="11612" y="0"/>
                  <a:pt x="11100" y="171"/>
                  <a:pt x="10680" y="473"/>
                </a:cubicBezTo>
                <a:lnTo>
                  <a:pt x="12124" y="1549"/>
                </a:lnTo>
                <a:cubicBezTo>
                  <a:pt x="12753" y="2021"/>
                  <a:pt x="12753" y="2966"/>
                  <a:pt x="12124" y="3438"/>
                </a:cubicBezTo>
                <a:lnTo>
                  <a:pt x="10457" y="4684"/>
                </a:lnTo>
                <a:cubicBezTo>
                  <a:pt x="10247" y="4842"/>
                  <a:pt x="9998" y="4921"/>
                  <a:pt x="9749" y="4921"/>
                </a:cubicBezTo>
                <a:cubicBezTo>
                  <a:pt x="9618" y="4921"/>
                  <a:pt x="9513" y="5039"/>
                  <a:pt x="9526" y="5170"/>
                </a:cubicBezTo>
                <a:cubicBezTo>
                  <a:pt x="9539" y="5275"/>
                  <a:pt x="9526" y="5222"/>
                  <a:pt x="9526" y="6587"/>
                </a:cubicBezTo>
                <a:cubicBezTo>
                  <a:pt x="9775" y="6718"/>
                  <a:pt x="10051" y="6797"/>
                  <a:pt x="10326" y="6836"/>
                </a:cubicBezTo>
                <a:cubicBezTo>
                  <a:pt x="10549" y="7715"/>
                  <a:pt x="11205" y="8398"/>
                  <a:pt x="12071" y="8647"/>
                </a:cubicBezTo>
                <a:cubicBezTo>
                  <a:pt x="12124" y="8673"/>
                  <a:pt x="12176" y="8699"/>
                  <a:pt x="12229" y="8726"/>
                </a:cubicBezTo>
                <a:cubicBezTo>
                  <a:pt x="11901" y="11599"/>
                  <a:pt x="11166" y="12386"/>
                  <a:pt x="10956" y="12557"/>
                </a:cubicBezTo>
                <a:lnTo>
                  <a:pt x="7466" y="12557"/>
                </a:lnTo>
                <a:lnTo>
                  <a:pt x="7466" y="8214"/>
                </a:lnTo>
                <a:lnTo>
                  <a:pt x="8358" y="8214"/>
                </a:lnTo>
                <a:cubicBezTo>
                  <a:pt x="8581" y="8214"/>
                  <a:pt x="8752" y="8043"/>
                  <a:pt x="8752" y="7833"/>
                </a:cubicBezTo>
                <a:lnTo>
                  <a:pt x="8752" y="5314"/>
                </a:lnTo>
                <a:cubicBezTo>
                  <a:pt x="8752" y="5104"/>
                  <a:pt x="8581" y="4921"/>
                  <a:pt x="8358" y="4921"/>
                </a:cubicBezTo>
                <a:lnTo>
                  <a:pt x="7466" y="4921"/>
                </a:lnTo>
                <a:lnTo>
                  <a:pt x="7466" y="4133"/>
                </a:lnTo>
                <a:lnTo>
                  <a:pt x="9762" y="4133"/>
                </a:lnTo>
                <a:cubicBezTo>
                  <a:pt x="9854" y="4133"/>
                  <a:pt x="9932" y="4107"/>
                  <a:pt x="9998" y="4055"/>
                </a:cubicBezTo>
                <a:lnTo>
                  <a:pt x="11677" y="2808"/>
                </a:lnTo>
                <a:cubicBezTo>
                  <a:pt x="11887" y="2651"/>
                  <a:pt x="11887" y="2336"/>
                  <a:pt x="11677" y="2178"/>
                </a:cubicBezTo>
                <a:lnTo>
                  <a:pt x="9998" y="919"/>
                </a:lnTo>
                <a:cubicBezTo>
                  <a:pt x="9932" y="866"/>
                  <a:pt x="9854" y="840"/>
                  <a:pt x="9762" y="840"/>
                </a:cubicBezTo>
                <a:lnTo>
                  <a:pt x="7466" y="840"/>
                </a:lnTo>
                <a:lnTo>
                  <a:pt x="7466" y="394"/>
                </a:lnTo>
                <a:cubicBezTo>
                  <a:pt x="7453" y="151"/>
                  <a:pt x="7266" y="30"/>
                  <a:pt x="7079" y="30"/>
                </a:cubicBezTo>
                <a:cubicBezTo>
                  <a:pt x="6892" y="30"/>
                  <a:pt x="6705" y="151"/>
                  <a:pt x="6692" y="394"/>
                </a:cubicBezTo>
                <a:lnTo>
                  <a:pt x="6692" y="840"/>
                </a:lnTo>
                <a:lnTo>
                  <a:pt x="3910" y="840"/>
                </a:lnTo>
                <a:cubicBezTo>
                  <a:pt x="3700" y="840"/>
                  <a:pt x="3517" y="1011"/>
                  <a:pt x="3517" y="1234"/>
                </a:cubicBezTo>
                <a:lnTo>
                  <a:pt x="3517" y="3740"/>
                </a:lnTo>
                <a:cubicBezTo>
                  <a:pt x="3517" y="3963"/>
                  <a:pt x="3700" y="4133"/>
                  <a:pt x="3910" y="4133"/>
                </a:cubicBezTo>
                <a:lnTo>
                  <a:pt x="6692" y="4133"/>
                </a:lnTo>
                <a:lnTo>
                  <a:pt x="6692" y="4921"/>
                </a:lnTo>
                <a:lnTo>
                  <a:pt x="2506" y="4921"/>
                </a:lnTo>
                <a:cubicBezTo>
                  <a:pt x="2414" y="4921"/>
                  <a:pt x="2336" y="4947"/>
                  <a:pt x="2270" y="4999"/>
                </a:cubicBezTo>
                <a:lnTo>
                  <a:pt x="591" y="6259"/>
                </a:lnTo>
                <a:cubicBezTo>
                  <a:pt x="381" y="6416"/>
                  <a:pt x="381" y="6731"/>
                  <a:pt x="591" y="6889"/>
                </a:cubicBezTo>
                <a:lnTo>
                  <a:pt x="2270" y="8135"/>
                </a:lnTo>
                <a:cubicBezTo>
                  <a:pt x="2336" y="8188"/>
                  <a:pt x="2414" y="8214"/>
                  <a:pt x="2506" y="8214"/>
                </a:cubicBezTo>
                <a:lnTo>
                  <a:pt x="6692" y="8214"/>
                </a:lnTo>
                <a:lnTo>
                  <a:pt x="6692" y="12557"/>
                </a:lnTo>
                <a:lnTo>
                  <a:pt x="5708" y="12557"/>
                </a:lnTo>
                <a:cubicBezTo>
                  <a:pt x="5891" y="12111"/>
                  <a:pt x="5773" y="11586"/>
                  <a:pt x="5432" y="11245"/>
                </a:cubicBezTo>
                <a:cubicBezTo>
                  <a:pt x="5913" y="10384"/>
                  <a:pt x="5242" y="9419"/>
                  <a:pt x="4367" y="9419"/>
                </a:cubicBezTo>
                <a:cubicBezTo>
                  <a:pt x="4215" y="9419"/>
                  <a:pt x="4057" y="9448"/>
                  <a:pt x="3897" y="9513"/>
                </a:cubicBezTo>
                <a:cubicBezTo>
                  <a:pt x="3662" y="9306"/>
                  <a:pt x="3379" y="9211"/>
                  <a:pt x="3100" y="9211"/>
                </a:cubicBezTo>
                <a:cubicBezTo>
                  <a:pt x="2597" y="9211"/>
                  <a:pt x="2106" y="9520"/>
                  <a:pt x="1929" y="10051"/>
                </a:cubicBezTo>
                <a:cubicBezTo>
                  <a:pt x="696" y="10143"/>
                  <a:pt x="0" y="11533"/>
                  <a:pt x="669" y="12583"/>
                </a:cubicBezTo>
                <a:cubicBezTo>
                  <a:pt x="250" y="12727"/>
                  <a:pt x="355" y="13344"/>
                  <a:pt x="801" y="13344"/>
                </a:cubicBezTo>
                <a:cubicBezTo>
                  <a:pt x="6542" y="13344"/>
                  <a:pt x="9680" y="13351"/>
                  <a:pt x="11404" y="13351"/>
                </a:cubicBezTo>
                <a:cubicBezTo>
                  <a:pt x="13702" y="13351"/>
                  <a:pt x="13484" y="13338"/>
                  <a:pt x="13567" y="13278"/>
                </a:cubicBezTo>
                <a:cubicBezTo>
                  <a:pt x="13659" y="13213"/>
                  <a:pt x="13711" y="13134"/>
                  <a:pt x="13737" y="13029"/>
                </a:cubicBezTo>
                <a:cubicBezTo>
                  <a:pt x="13777" y="12832"/>
                  <a:pt x="13777" y="1404"/>
                  <a:pt x="13777" y="407"/>
                </a:cubicBezTo>
                <a:cubicBezTo>
                  <a:pt x="13777" y="184"/>
                  <a:pt x="13593" y="14"/>
                  <a:pt x="13383" y="14"/>
                </a:cubicBezTo>
                <a:lnTo>
                  <a:pt x="1338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16" name="Google Shape;1016;p18"/>
          <p:cNvSpPr/>
          <p:nvPr/>
        </p:nvSpPr>
        <p:spPr>
          <a:xfrm flipH="1">
            <a:off x="-566443" y="1236085"/>
            <a:ext cx="1685413" cy="84518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9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"/>
          <p:cNvSpPr txBox="1">
            <a:spLocks noGrp="1"/>
          </p:cNvSpPr>
          <p:nvPr>
            <p:ph type="title" idx="18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INDEX OF CONTENTS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75" name="Google Shape;475;p3"/>
          <p:cNvSpPr txBox="1">
            <a:spLocks noGrp="1"/>
          </p:cNvSpPr>
          <p:nvPr>
            <p:ph type="ctrTitle"/>
          </p:nvPr>
        </p:nvSpPr>
        <p:spPr>
          <a:xfrm>
            <a:off x="719070" y="1940827"/>
            <a:ext cx="2448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기획 배경 및 목표 </a:t>
            </a:r>
            <a:endParaRPr sz="2000" b="1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76" name="Google Shape;476;p3"/>
          <p:cNvSpPr txBox="1">
            <a:spLocks noGrp="1"/>
          </p:cNvSpPr>
          <p:nvPr>
            <p:ph type="ctrTitle" idx="2"/>
          </p:nvPr>
        </p:nvSpPr>
        <p:spPr>
          <a:xfrm>
            <a:off x="3346500" y="194316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추진 계획 및 일정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77" name="Google Shape;477;p3"/>
          <p:cNvSpPr txBox="1">
            <a:spLocks noGrp="1"/>
          </p:cNvSpPr>
          <p:nvPr>
            <p:ph type="ctrTitle" idx="4"/>
          </p:nvPr>
        </p:nvSpPr>
        <p:spPr>
          <a:xfrm>
            <a:off x="3340655" y="371018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기대 효과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78" name="Google Shape;478;p3"/>
          <p:cNvSpPr txBox="1">
            <a:spLocks noGrp="1"/>
          </p:cNvSpPr>
          <p:nvPr>
            <p:ph type="ctrTitle" idx="6"/>
          </p:nvPr>
        </p:nvSpPr>
        <p:spPr>
          <a:xfrm>
            <a:off x="5690608" y="194318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시장 분석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79" name="Google Shape;479;p3"/>
          <p:cNvSpPr txBox="1">
            <a:spLocks noGrp="1"/>
          </p:cNvSpPr>
          <p:nvPr>
            <p:ph type="ctrTitle" idx="8"/>
          </p:nvPr>
        </p:nvSpPr>
        <p:spPr>
          <a:xfrm>
            <a:off x="713225" y="371018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개발 결과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0" name="Google Shape;480;p3"/>
          <p:cNvSpPr txBox="1">
            <a:spLocks noGrp="1"/>
          </p:cNvSpPr>
          <p:nvPr>
            <p:ph type="title" idx="13"/>
          </p:nvPr>
        </p:nvSpPr>
        <p:spPr>
          <a:xfrm>
            <a:off x="719070" y="1392000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01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1" name="Google Shape;481;p3"/>
          <p:cNvSpPr txBox="1">
            <a:spLocks noGrp="1"/>
          </p:cNvSpPr>
          <p:nvPr>
            <p:ph type="title" idx="14"/>
          </p:nvPr>
        </p:nvSpPr>
        <p:spPr>
          <a:xfrm>
            <a:off x="3346500" y="1392000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02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2" name="Google Shape;482;p3"/>
          <p:cNvSpPr txBox="1">
            <a:spLocks noGrp="1"/>
          </p:cNvSpPr>
          <p:nvPr>
            <p:ph type="title" idx="15"/>
          </p:nvPr>
        </p:nvSpPr>
        <p:spPr>
          <a:xfrm>
            <a:off x="5690608" y="139200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03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3" name="Google Shape;483;p3"/>
          <p:cNvSpPr txBox="1">
            <a:spLocks noGrp="1"/>
          </p:cNvSpPr>
          <p:nvPr>
            <p:ph type="title" idx="16"/>
          </p:nvPr>
        </p:nvSpPr>
        <p:spPr>
          <a:xfrm>
            <a:off x="713225" y="315900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04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4" name="Google Shape;484;p3"/>
          <p:cNvSpPr txBox="1">
            <a:spLocks noGrp="1"/>
          </p:cNvSpPr>
          <p:nvPr>
            <p:ph type="title" idx="17"/>
          </p:nvPr>
        </p:nvSpPr>
        <p:spPr>
          <a:xfrm>
            <a:off x="3340655" y="315900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05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5" name="Google Shape;485;p3"/>
          <p:cNvSpPr/>
          <p:nvPr/>
        </p:nvSpPr>
        <p:spPr>
          <a:xfrm rot="-9000068">
            <a:off x="5245048" y="-5780728"/>
            <a:ext cx="8738524" cy="8738578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486" name="Google Shape;486;p3"/>
          <p:cNvSpPr/>
          <p:nvPr/>
        </p:nvSpPr>
        <p:spPr>
          <a:xfrm rot="-9000012">
            <a:off x="5448645" y="-5588341"/>
            <a:ext cx="8289227" cy="8289278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487" name="Google Shape;487;p3"/>
          <p:cNvGrpSpPr/>
          <p:nvPr/>
        </p:nvGrpSpPr>
        <p:grpSpPr>
          <a:xfrm rot="1909063">
            <a:off x="3759748" y="-1933016"/>
            <a:ext cx="6312744" cy="4512838"/>
            <a:chOff x="112010" y="-220638"/>
            <a:chExt cx="6312965" cy="4512996"/>
          </a:xfrm>
        </p:grpSpPr>
        <p:sp>
          <p:nvSpPr>
            <p:cNvPr id="488" name="Google Shape;488;p3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</p:grpSp>
      <p:sp>
        <p:nvSpPr>
          <p:cNvPr id="500" name="Google Shape;500;p3"/>
          <p:cNvSpPr/>
          <p:nvPr/>
        </p:nvSpPr>
        <p:spPr>
          <a:xfrm>
            <a:off x="7819873" y="1236085"/>
            <a:ext cx="1685413" cy="845187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01" name="Google Shape;501;p3"/>
          <p:cNvSpPr txBox="1">
            <a:spLocks noGrp="1"/>
          </p:cNvSpPr>
          <p:nvPr>
            <p:ph type="ctrTitle" idx="4"/>
          </p:nvPr>
        </p:nvSpPr>
        <p:spPr>
          <a:xfrm>
            <a:off x="5797505" y="3710184"/>
            <a:ext cx="2451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 b="1">
                <a:latin typeface="Jua"/>
                <a:ea typeface="Jua"/>
                <a:cs typeface="Jua"/>
                <a:sym typeface="Jua"/>
              </a:rPr>
              <a:t>개발 후기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02" name="Google Shape;502;p3"/>
          <p:cNvSpPr txBox="1">
            <a:spLocks noGrp="1"/>
          </p:cNvSpPr>
          <p:nvPr>
            <p:ph type="title" idx="17"/>
          </p:nvPr>
        </p:nvSpPr>
        <p:spPr>
          <a:xfrm>
            <a:off x="5797505" y="3159007"/>
            <a:ext cx="24510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06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2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개발 후기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22" name="Google Shape;1022;p27"/>
          <p:cNvSpPr txBox="1"/>
          <p:nvPr/>
        </p:nvSpPr>
        <p:spPr>
          <a:xfrm>
            <a:off x="2801250" y="1488100"/>
            <a:ext cx="5524800" cy="14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프로젝트를 진행하면서 다양한 기술을 접하고, 이를 통합하는 방법을 배울 수 있었습니다. 새로운 프레임워크와 도구를 사용해보는 것은 물론, </a:t>
            </a:r>
            <a:endParaRPr sz="12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기존에 사용하던 기술들과의 조화를 이루는 것이 중요한 과제였습니다. </a:t>
            </a:r>
            <a:endParaRPr sz="12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각 기술의 장단점을 이해하고, 상황에 맞게 선택하고 활용하는 능력을 키울 수 있었습니다.</a:t>
            </a:r>
            <a:endParaRPr sz="12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마지막으로, 함께 노력해 준 팀원에게 감사의 인사를 전하며, 앞으로도 함께 성장할 수 있기를 기대합니다.</a:t>
            </a:r>
            <a:endParaRPr sz="12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23" name="Google Shape;1023;p27"/>
          <p:cNvSpPr txBox="1"/>
          <p:nvPr/>
        </p:nvSpPr>
        <p:spPr>
          <a:xfrm>
            <a:off x="1466050" y="3214700"/>
            <a:ext cx="19119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이인준</a:t>
            </a:r>
            <a:endParaRPr sz="2800" i="0" u="none" strike="noStrike" cap="none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24" name="Google Shape;1024;p27"/>
          <p:cNvSpPr txBox="1"/>
          <p:nvPr/>
        </p:nvSpPr>
        <p:spPr>
          <a:xfrm>
            <a:off x="2801250" y="3128263"/>
            <a:ext cx="5720100" cy="10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200">
                <a:solidFill>
                  <a:srgbClr val="0D0D0D"/>
                </a:solidFill>
                <a:latin typeface="Jua"/>
                <a:ea typeface="Jua"/>
                <a:cs typeface="Jua"/>
                <a:sym typeface="Jua"/>
              </a:rPr>
              <a:t>프로젝트를 통해 소통과 협업의 중요성, 사용자 중심의 개발 접근, 다양한 기술의 활용과 통합 능력을 배울 수 있었습니다. </a:t>
            </a:r>
            <a:endParaRPr sz="1200">
              <a:solidFill>
                <a:srgbClr val="0D0D0D"/>
              </a:solidFill>
              <a:latin typeface="Jua"/>
              <a:ea typeface="Jua"/>
              <a:cs typeface="Jua"/>
              <a:sym typeface="Ju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200">
                <a:solidFill>
                  <a:srgbClr val="0D0D0D"/>
                </a:solidFill>
                <a:latin typeface="Jua"/>
                <a:ea typeface="Jua"/>
                <a:cs typeface="Jua"/>
                <a:sym typeface="Jua"/>
              </a:rPr>
              <a:t>또한, 어려움을 극복하고 성과를 이루는 과정에서 자신감을 키웠습니다.</a:t>
            </a:r>
            <a:endParaRPr sz="1200">
              <a:solidFill>
                <a:srgbClr val="0D0D0D"/>
              </a:solidFill>
              <a:latin typeface="Jua"/>
              <a:ea typeface="Jua"/>
              <a:cs typeface="Jua"/>
              <a:sym typeface="Ju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200">
                <a:solidFill>
                  <a:srgbClr val="0D0D0D"/>
                </a:solidFill>
                <a:latin typeface="Jua"/>
                <a:ea typeface="Jua"/>
                <a:cs typeface="Jua"/>
                <a:sym typeface="Jua"/>
              </a:rPr>
              <a:t>앞으로의 발전을 위해 이러한 경험을 바탕으로 더 나은 개발자가 되기 위해 계속 노력하겠습니다</a:t>
            </a:r>
            <a:endParaRPr sz="1400" i="0" u="none" strike="noStrike" cap="none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025" name="Google Shape;1025;p27"/>
          <p:cNvSpPr txBox="1"/>
          <p:nvPr/>
        </p:nvSpPr>
        <p:spPr>
          <a:xfrm>
            <a:off x="1466050" y="1571850"/>
            <a:ext cx="19119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황성민</a:t>
            </a:r>
            <a:endParaRPr sz="2800" i="0" u="none" strike="noStrike" cap="none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1026" name="Google Shape;10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5425" y="4844475"/>
            <a:ext cx="524995" cy="29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3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28"/>
          <p:cNvSpPr txBox="1">
            <a:spLocks noGrp="1"/>
          </p:cNvSpPr>
          <p:nvPr>
            <p:ph type="ctrTitle"/>
          </p:nvPr>
        </p:nvSpPr>
        <p:spPr>
          <a:xfrm>
            <a:off x="-82950" y="369525"/>
            <a:ext cx="6674700" cy="18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9000">
                <a:latin typeface="Jua"/>
                <a:ea typeface="Jua"/>
                <a:cs typeface="Jua"/>
                <a:sym typeface="Jua"/>
              </a:rPr>
              <a:t>감사합니다</a:t>
            </a:r>
            <a:endParaRPr sz="9000"/>
          </a:p>
        </p:txBody>
      </p:sp>
      <p:sp>
        <p:nvSpPr>
          <p:cNvPr id="1032" name="Google Shape;1032;p28"/>
          <p:cNvSpPr/>
          <p:nvPr/>
        </p:nvSpPr>
        <p:spPr>
          <a:xfrm>
            <a:off x="4029023" y="2485904"/>
            <a:ext cx="9639558" cy="9639617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3" name="Google Shape;1033;p28"/>
          <p:cNvSpPr/>
          <p:nvPr/>
        </p:nvSpPr>
        <p:spPr>
          <a:xfrm>
            <a:off x="4314825" y="2752852"/>
            <a:ext cx="9143987" cy="9144044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4" name="Google Shape;1034;p28"/>
          <p:cNvGrpSpPr/>
          <p:nvPr/>
        </p:nvGrpSpPr>
        <p:grpSpPr>
          <a:xfrm>
            <a:off x="4678921" y="3135802"/>
            <a:ext cx="8340318" cy="8340318"/>
            <a:chOff x="-8385654" y="2991527"/>
            <a:chExt cx="7497589" cy="7497589"/>
          </a:xfrm>
        </p:grpSpPr>
        <p:sp>
          <p:nvSpPr>
            <p:cNvPr id="1035" name="Google Shape;1035;p28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28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28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28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28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0" name="Google Shape;1040;p28"/>
          <p:cNvSpPr/>
          <p:nvPr/>
        </p:nvSpPr>
        <p:spPr>
          <a:xfrm rot="-1277897">
            <a:off x="3111818" y="3603576"/>
            <a:ext cx="4061743" cy="2590124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1" name="Google Shape;1041;p28"/>
          <p:cNvSpPr/>
          <p:nvPr/>
        </p:nvSpPr>
        <p:spPr>
          <a:xfrm rot="-1606797">
            <a:off x="6685727" y="1423306"/>
            <a:ext cx="2782775" cy="1265417"/>
          </a:xfrm>
          <a:custGeom>
            <a:avLst/>
            <a:gdLst/>
            <a:ahLst/>
            <a:cxnLst/>
            <a:rect l="l" t="t" r="r" b="b"/>
            <a:pathLst>
              <a:path w="37046" h="16846" extrusionOk="0">
                <a:moveTo>
                  <a:pt x="8435" y="1"/>
                </a:moveTo>
                <a:cubicBezTo>
                  <a:pt x="6701" y="1"/>
                  <a:pt x="5099" y="1569"/>
                  <a:pt x="5509" y="3585"/>
                </a:cubicBezTo>
                <a:cubicBezTo>
                  <a:pt x="4883" y="3466"/>
                  <a:pt x="3406" y="3263"/>
                  <a:pt x="2232" y="3263"/>
                </a:cubicBezTo>
                <a:cubicBezTo>
                  <a:pt x="1641" y="3263"/>
                  <a:pt x="1127" y="3314"/>
                  <a:pt x="835" y="3454"/>
                </a:cubicBezTo>
                <a:cubicBezTo>
                  <a:pt x="621" y="3537"/>
                  <a:pt x="442" y="3680"/>
                  <a:pt x="310" y="3871"/>
                </a:cubicBezTo>
                <a:cubicBezTo>
                  <a:pt x="0" y="4372"/>
                  <a:pt x="7298" y="4730"/>
                  <a:pt x="13486" y="7103"/>
                </a:cubicBezTo>
                <a:cubicBezTo>
                  <a:pt x="20104" y="9642"/>
                  <a:pt x="29643" y="13613"/>
                  <a:pt x="30192" y="14495"/>
                </a:cubicBezTo>
                <a:cubicBezTo>
                  <a:pt x="30824" y="15485"/>
                  <a:pt x="33173" y="16809"/>
                  <a:pt x="34293" y="16844"/>
                </a:cubicBezTo>
                <a:cubicBezTo>
                  <a:pt x="34315" y="16845"/>
                  <a:pt x="34336" y="16846"/>
                  <a:pt x="34357" y="16846"/>
                </a:cubicBezTo>
                <a:cubicBezTo>
                  <a:pt x="37045" y="16846"/>
                  <a:pt x="33831" y="10827"/>
                  <a:pt x="32624" y="9821"/>
                </a:cubicBezTo>
                <a:cubicBezTo>
                  <a:pt x="31515" y="8867"/>
                  <a:pt x="30144" y="8271"/>
                  <a:pt x="28689" y="8116"/>
                </a:cubicBezTo>
                <a:cubicBezTo>
                  <a:pt x="28676" y="8114"/>
                  <a:pt x="28657" y="8113"/>
                  <a:pt x="28633" y="8113"/>
                </a:cubicBezTo>
                <a:cubicBezTo>
                  <a:pt x="28038" y="8113"/>
                  <a:pt x="24407" y="8677"/>
                  <a:pt x="24659" y="8999"/>
                </a:cubicBezTo>
                <a:cubicBezTo>
                  <a:pt x="23858" y="8019"/>
                  <a:pt x="22667" y="7467"/>
                  <a:pt x="21421" y="7467"/>
                </a:cubicBezTo>
                <a:cubicBezTo>
                  <a:pt x="21257" y="7467"/>
                  <a:pt x="21092" y="7477"/>
                  <a:pt x="20927" y="7496"/>
                </a:cubicBezTo>
                <a:cubicBezTo>
                  <a:pt x="20742" y="4606"/>
                  <a:pt x="18326" y="2526"/>
                  <a:pt x="15635" y="2526"/>
                </a:cubicBezTo>
                <a:cubicBezTo>
                  <a:pt x="15029" y="2526"/>
                  <a:pt x="14408" y="2632"/>
                  <a:pt x="13796" y="2858"/>
                </a:cubicBezTo>
                <a:cubicBezTo>
                  <a:pt x="14164" y="1342"/>
                  <a:pt x="13032" y="212"/>
                  <a:pt x="11724" y="212"/>
                </a:cubicBezTo>
                <a:cubicBezTo>
                  <a:pt x="11252" y="212"/>
                  <a:pt x="10758" y="359"/>
                  <a:pt x="10303" y="688"/>
                </a:cubicBezTo>
                <a:cubicBezTo>
                  <a:pt x="9724" y="211"/>
                  <a:pt x="9071" y="1"/>
                  <a:pt x="8435" y="1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" name="Google Shape;1042;p28"/>
          <p:cNvSpPr/>
          <p:nvPr/>
        </p:nvSpPr>
        <p:spPr>
          <a:xfrm rot="-2312871">
            <a:off x="4378585" y="1547956"/>
            <a:ext cx="3265416" cy="1016092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3" name="Google Shape;1043;p28"/>
          <p:cNvGrpSpPr/>
          <p:nvPr/>
        </p:nvGrpSpPr>
        <p:grpSpPr>
          <a:xfrm rot="281572" flipH="1">
            <a:off x="6812268" y="2999212"/>
            <a:ext cx="3425449" cy="2960309"/>
            <a:chOff x="-5993736" y="788640"/>
            <a:chExt cx="3033018" cy="2621166"/>
          </a:xfrm>
        </p:grpSpPr>
        <p:sp>
          <p:nvSpPr>
            <p:cNvPr id="1044" name="Google Shape;1044;p28"/>
            <p:cNvSpPr/>
            <p:nvPr/>
          </p:nvSpPr>
          <p:spPr>
            <a:xfrm>
              <a:off x="-4080127" y="1421173"/>
              <a:ext cx="210130" cy="336294"/>
            </a:xfrm>
            <a:custGeom>
              <a:avLst/>
              <a:gdLst/>
              <a:ahLst/>
              <a:cxnLst/>
              <a:rect l="l" t="t" r="r" b="b"/>
              <a:pathLst>
                <a:path w="3924" h="6280" extrusionOk="0">
                  <a:moveTo>
                    <a:pt x="492" y="0"/>
                  </a:moveTo>
                  <a:cubicBezTo>
                    <a:pt x="481" y="0"/>
                    <a:pt x="472" y="2"/>
                    <a:pt x="466" y="5"/>
                  </a:cubicBezTo>
                  <a:cubicBezTo>
                    <a:pt x="287" y="100"/>
                    <a:pt x="1" y="542"/>
                    <a:pt x="1" y="542"/>
                  </a:cubicBezTo>
                  <a:lnTo>
                    <a:pt x="2421" y="2867"/>
                  </a:lnTo>
                  <a:cubicBezTo>
                    <a:pt x="2421" y="2867"/>
                    <a:pt x="2767" y="5776"/>
                    <a:pt x="2863" y="5955"/>
                  </a:cubicBezTo>
                  <a:cubicBezTo>
                    <a:pt x="2939" y="6098"/>
                    <a:pt x="3358" y="6279"/>
                    <a:pt x="3590" y="6279"/>
                  </a:cubicBezTo>
                  <a:cubicBezTo>
                    <a:pt x="3648" y="6279"/>
                    <a:pt x="3695" y="6268"/>
                    <a:pt x="3721" y="6241"/>
                  </a:cubicBezTo>
                  <a:cubicBezTo>
                    <a:pt x="3852" y="6122"/>
                    <a:pt x="3924" y="3415"/>
                    <a:pt x="3924" y="3415"/>
                  </a:cubicBezTo>
                  <a:lnTo>
                    <a:pt x="2791" y="1233"/>
                  </a:lnTo>
                  <a:cubicBezTo>
                    <a:pt x="2791" y="1233"/>
                    <a:pt x="792" y="0"/>
                    <a:pt x="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28"/>
            <p:cNvSpPr/>
            <p:nvPr/>
          </p:nvSpPr>
          <p:spPr>
            <a:xfrm>
              <a:off x="-3737193" y="852900"/>
              <a:ext cx="148173" cy="126699"/>
            </a:xfrm>
            <a:custGeom>
              <a:avLst/>
              <a:gdLst/>
              <a:ahLst/>
              <a:cxnLst/>
              <a:rect l="l" t="t" r="r" b="b"/>
              <a:pathLst>
                <a:path w="2767" h="2366" extrusionOk="0">
                  <a:moveTo>
                    <a:pt x="1198" y="1"/>
                  </a:moveTo>
                  <a:cubicBezTo>
                    <a:pt x="523" y="1"/>
                    <a:pt x="0" y="768"/>
                    <a:pt x="0" y="768"/>
                  </a:cubicBezTo>
                  <a:lnTo>
                    <a:pt x="1622" y="2366"/>
                  </a:lnTo>
                  <a:cubicBezTo>
                    <a:pt x="1622" y="2366"/>
                    <a:pt x="2766" y="971"/>
                    <a:pt x="1812" y="231"/>
                  </a:cubicBezTo>
                  <a:cubicBezTo>
                    <a:pt x="1601" y="65"/>
                    <a:pt x="1393" y="1"/>
                    <a:pt x="1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28"/>
            <p:cNvSpPr/>
            <p:nvPr/>
          </p:nvSpPr>
          <p:spPr>
            <a:xfrm>
              <a:off x="-3624202" y="957644"/>
              <a:ext cx="148173" cy="126699"/>
            </a:xfrm>
            <a:custGeom>
              <a:avLst/>
              <a:gdLst/>
              <a:ahLst/>
              <a:cxnLst/>
              <a:rect l="l" t="t" r="r" b="b"/>
              <a:pathLst>
                <a:path w="2767" h="2366" extrusionOk="0">
                  <a:moveTo>
                    <a:pt x="1204" y="0"/>
                  </a:moveTo>
                  <a:cubicBezTo>
                    <a:pt x="524" y="0"/>
                    <a:pt x="1" y="767"/>
                    <a:pt x="1" y="767"/>
                  </a:cubicBezTo>
                  <a:lnTo>
                    <a:pt x="1622" y="2365"/>
                  </a:lnTo>
                  <a:cubicBezTo>
                    <a:pt x="1622" y="2365"/>
                    <a:pt x="2767" y="970"/>
                    <a:pt x="1825" y="231"/>
                  </a:cubicBezTo>
                  <a:cubicBezTo>
                    <a:pt x="1611" y="65"/>
                    <a:pt x="1401" y="0"/>
                    <a:pt x="1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28"/>
            <p:cNvSpPr/>
            <p:nvPr/>
          </p:nvSpPr>
          <p:spPr>
            <a:xfrm>
              <a:off x="-3518227" y="1047662"/>
              <a:ext cx="147584" cy="126699"/>
            </a:xfrm>
            <a:custGeom>
              <a:avLst/>
              <a:gdLst/>
              <a:ahLst/>
              <a:cxnLst/>
              <a:rect l="l" t="t" r="r" b="b"/>
              <a:pathLst>
                <a:path w="2756" h="2366" extrusionOk="0">
                  <a:moveTo>
                    <a:pt x="1194" y="1"/>
                  </a:moveTo>
                  <a:cubicBezTo>
                    <a:pt x="517" y="1"/>
                    <a:pt x="1" y="768"/>
                    <a:pt x="1" y="768"/>
                  </a:cubicBezTo>
                  <a:lnTo>
                    <a:pt x="1611" y="2366"/>
                  </a:lnTo>
                  <a:cubicBezTo>
                    <a:pt x="1611" y="2366"/>
                    <a:pt x="2755" y="982"/>
                    <a:pt x="1813" y="231"/>
                  </a:cubicBezTo>
                  <a:cubicBezTo>
                    <a:pt x="1599" y="65"/>
                    <a:pt x="1390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28"/>
            <p:cNvSpPr/>
            <p:nvPr/>
          </p:nvSpPr>
          <p:spPr>
            <a:xfrm>
              <a:off x="-3840651" y="815469"/>
              <a:ext cx="478951" cy="479594"/>
            </a:xfrm>
            <a:custGeom>
              <a:avLst/>
              <a:gdLst/>
              <a:ahLst/>
              <a:cxnLst/>
              <a:rect l="l" t="t" r="r" b="b"/>
              <a:pathLst>
                <a:path w="8944" h="8956" extrusionOk="0">
                  <a:moveTo>
                    <a:pt x="1288" y="0"/>
                  </a:moveTo>
                  <a:cubicBezTo>
                    <a:pt x="1288" y="0"/>
                    <a:pt x="0" y="1109"/>
                    <a:pt x="24" y="1264"/>
                  </a:cubicBezTo>
                  <a:cubicBezTo>
                    <a:pt x="48" y="1419"/>
                    <a:pt x="5366" y="8955"/>
                    <a:pt x="5366" y="8955"/>
                  </a:cubicBezTo>
                  <a:lnTo>
                    <a:pt x="8943" y="6368"/>
                  </a:lnTo>
                  <a:lnTo>
                    <a:pt x="12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28"/>
            <p:cNvSpPr/>
            <p:nvPr/>
          </p:nvSpPr>
          <p:spPr>
            <a:xfrm>
              <a:off x="-3875780" y="788640"/>
              <a:ext cx="411264" cy="566398"/>
            </a:xfrm>
            <a:custGeom>
              <a:avLst/>
              <a:gdLst/>
              <a:ahLst/>
              <a:cxnLst/>
              <a:rect l="l" t="t" r="r" b="b"/>
              <a:pathLst>
                <a:path w="7680" h="10577" extrusionOk="0">
                  <a:moveTo>
                    <a:pt x="370" y="1"/>
                  </a:moveTo>
                  <a:lnTo>
                    <a:pt x="1" y="2123"/>
                  </a:lnTo>
                  <a:lnTo>
                    <a:pt x="4114" y="10577"/>
                  </a:lnTo>
                  <a:lnTo>
                    <a:pt x="7680" y="957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28"/>
            <p:cNvSpPr/>
            <p:nvPr/>
          </p:nvSpPr>
          <p:spPr>
            <a:xfrm>
              <a:off x="-3290907" y="1673393"/>
              <a:ext cx="102120" cy="120327"/>
            </a:xfrm>
            <a:custGeom>
              <a:avLst/>
              <a:gdLst/>
              <a:ahLst/>
              <a:cxnLst/>
              <a:rect l="l" t="t" r="r" b="b"/>
              <a:pathLst>
                <a:path w="1907" h="2247" extrusionOk="0">
                  <a:moveTo>
                    <a:pt x="156" y="1"/>
                  </a:moveTo>
                  <a:cubicBezTo>
                    <a:pt x="59" y="1"/>
                    <a:pt x="1" y="5"/>
                    <a:pt x="1" y="5"/>
                  </a:cubicBezTo>
                  <a:lnTo>
                    <a:pt x="370" y="2247"/>
                  </a:lnTo>
                  <a:cubicBezTo>
                    <a:pt x="370" y="2247"/>
                    <a:pt x="373" y="2247"/>
                    <a:pt x="377" y="2247"/>
                  </a:cubicBezTo>
                  <a:cubicBezTo>
                    <a:pt x="485" y="2247"/>
                    <a:pt x="1906" y="2225"/>
                    <a:pt x="1849" y="1066"/>
                  </a:cubicBezTo>
                  <a:cubicBezTo>
                    <a:pt x="1810" y="89"/>
                    <a:pt x="593" y="1"/>
                    <a:pt x="1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28"/>
            <p:cNvSpPr/>
            <p:nvPr/>
          </p:nvSpPr>
          <p:spPr>
            <a:xfrm>
              <a:off x="-3311309" y="1520722"/>
              <a:ext cx="102120" cy="120380"/>
            </a:xfrm>
            <a:custGeom>
              <a:avLst/>
              <a:gdLst/>
              <a:ahLst/>
              <a:cxnLst/>
              <a:rect l="l" t="t" r="r" b="b"/>
              <a:pathLst>
                <a:path w="1907" h="2248" extrusionOk="0">
                  <a:moveTo>
                    <a:pt x="174" y="1"/>
                  </a:moveTo>
                  <a:cubicBezTo>
                    <a:pt x="67" y="1"/>
                    <a:pt x="0" y="6"/>
                    <a:pt x="0" y="6"/>
                  </a:cubicBezTo>
                  <a:lnTo>
                    <a:pt x="370" y="2248"/>
                  </a:lnTo>
                  <a:cubicBezTo>
                    <a:pt x="370" y="2248"/>
                    <a:pt x="372" y="2248"/>
                    <a:pt x="376" y="2248"/>
                  </a:cubicBezTo>
                  <a:cubicBezTo>
                    <a:pt x="485" y="2248"/>
                    <a:pt x="1906" y="2226"/>
                    <a:pt x="1860" y="1067"/>
                  </a:cubicBezTo>
                  <a:cubicBezTo>
                    <a:pt x="1812" y="94"/>
                    <a:pt x="627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28"/>
            <p:cNvSpPr/>
            <p:nvPr/>
          </p:nvSpPr>
          <p:spPr>
            <a:xfrm>
              <a:off x="-3323465" y="1382831"/>
              <a:ext cx="101424" cy="119738"/>
            </a:xfrm>
            <a:custGeom>
              <a:avLst/>
              <a:gdLst/>
              <a:ahLst/>
              <a:cxnLst/>
              <a:rect l="l" t="t" r="r" b="b"/>
              <a:pathLst>
                <a:path w="1894" h="2236" extrusionOk="0">
                  <a:moveTo>
                    <a:pt x="175" y="0"/>
                  </a:moveTo>
                  <a:cubicBezTo>
                    <a:pt x="67" y="0"/>
                    <a:pt x="1" y="6"/>
                    <a:pt x="1" y="6"/>
                  </a:cubicBezTo>
                  <a:lnTo>
                    <a:pt x="358" y="2235"/>
                  </a:lnTo>
                  <a:cubicBezTo>
                    <a:pt x="358" y="2235"/>
                    <a:pt x="363" y="2236"/>
                    <a:pt x="372" y="2236"/>
                  </a:cubicBezTo>
                  <a:cubicBezTo>
                    <a:pt x="526" y="2236"/>
                    <a:pt x="1894" y="2204"/>
                    <a:pt x="1849" y="1067"/>
                  </a:cubicBezTo>
                  <a:cubicBezTo>
                    <a:pt x="1810" y="94"/>
                    <a:pt x="62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28"/>
            <p:cNvSpPr/>
            <p:nvPr/>
          </p:nvSpPr>
          <p:spPr>
            <a:xfrm>
              <a:off x="-3492683" y="1335868"/>
              <a:ext cx="266358" cy="548888"/>
            </a:xfrm>
            <a:custGeom>
              <a:avLst/>
              <a:gdLst/>
              <a:ahLst/>
              <a:cxnLst/>
              <a:rect l="l" t="t" r="r" b="b"/>
              <a:pathLst>
                <a:path w="4974" h="10250" extrusionOk="0">
                  <a:moveTo>
                    <a:pt x="4186" y="0"/>
                  </a:moveTo>
                  <a:lnTo>
                    <a:pt x="1" y="1431"/>
                  </a:lnTo>
                  <a:cubicBezTo>
                    <a:pt x="1" y="1431"/>
                    <a:pt x="3089" y="10124"/>
                    <a:pt x="3208" y="10231"/>
                  </a:cubicBezTo>
                  <a:cubicBezTo>
                    <a:pt x="3221" y="10243"/>
                    <a:pt x="3255" y="10249"/>
                    <a:pt x="3304" y="10249"/>
                  </a:cubicBezTo>
                  <a:cubicBezTo>
                    <a:pt x="3680" y="10249"/>
                    <a:pt x="4973" y="9933"/>
                    <a:pt x="4973" y="9933"/>
                  </a:cubicBezTo>
                  <a:lnTo>
                    <a:pt x="4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28"/>
            <p:cNvSpPr/>
            <p:nvPr/>
          </p:nvSpPr>
          <p:spPr>
            <a:xfrm>
              <a:off x="-3529044" y="1330727"/>
              <a:ext cx="254148" cy="636656"/>
            </a:xfrm>
            <a:custGeom>
              <a:avLst/>
              <a:gdLst/>
              <a:ahLst/>
              <a:cxnLst/>
              <a:rect l="l" t="t" r="r" b="b"/>
              <a:pathLst>
                <a:path w="4746" h="11889" extrusionOk="0">
                  <a:moveTo>
                    <a:pt x="1515" y="1"/>
                  </a:moveTo>
                  <a:lnTo>
                    <a:pt x="0" y="1789"/>
                  </a:lnTo>
                  <a:lnTo>
                    <a:pt x="2671" y="11185"/>
                  </a:lnTo>
                  <a:lnTo>
                    <a:pt x="4746" y="11889"/>
                  </a:lnTo>
                  <a:lnTo>
                    <a:pt x="4746" y="11889"/>
                  </a:lnTo>
                  <a:lnTo>
                    <a:pt x="15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28"/>
            <p:cNvSpPr/>
            <p:nvPr/>
          </p:nvSpPr>
          <p:spPr>
            <a:xfrm>
              <a:off x="-4056458" y="1022761"/>
              <a:ext cx="1095740" cy="648705"/>
            </a:xfrm>
            <a:custGeom>
              <a:avLst/>
              <a:gdLst/>
              <a:ahLst/>
              <a:cxnLst/>
              <a:rect l="l" t="t" r="r" b="b"/>
              <a:pathLst>
                <a:path w="20462" h="12114" extrusionOk="0">
                  <a:moveTo>
                    <a:pt x="17176" y="1"/>
                  </a:moveTo>
                  <a:cubicBezTo>
                    <a:pt x="16702" y="1"/>
                    <a:pt x="16275" y="66"/>
                    <a:pt x="15990" y="219"/>
                  </a:cubicBezTo>
                  <a:cubicBezTo>
                    <a:pt x="15298" y="589"/>
                    <a:pt x="596" y="8900"/>
                    <a:pt x="298" y="9615"/>
                  </a:cubicBezTo>
                  <a:cubicBezTo>
                    <a:pt x="0" y="10331"/>
                    <a:pt x="787" y="11857"/>
                    <a:pt x="1359" y="12107"/>
                  </a:cubicBezTo>
                  <a:cubicBezTo>
                    <a:pt x="1369" y="12111"/>
                    <a:pt x="1382" y="12113"/>
                    <a:pt x="1399" y="12113"/>
                  </a:cubicBezTo>
                  <a:cubicBezTo>
                    <a:pt x="2431" y="12113"/>
                    <a:pt x="17567" y="5053"/>
                    <a:pt x="18482" y="4619"/>
                  </a:cubicBezTo>
                  <a:cubicBezTo>
                    <a:pt x="19519" y="4130"/>
                    <a:pt x="20461" y="1602"/>
                    <a:pt x="20104" y="911"/>
                  </a:cubicBezTo>
                  <a:cubicBezTo>
                    <a:pt x="19848" y="416"/>
                    <a:pt x="18366" y="1"/>
                    <a:pt x="17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28"/>
            <p:cNvSpPr/>
            <p:nvPr/>
          </p:nvSpPr>
          <p:spPr>
            <a:xfrm>
              <a:off x="-3184878" y="1059764"/>
              <a:ext cx="149458" cy="184855"/>
            </a:xfrm>
            <a:custGeom>
              <a:avLst/>
              <a:gdLst/>
              <a:ahLst/>
              <a:cxnLst/>
              <a:rect l="l" t="t" r="r" b="b"/>
              <a:pathLst>
                <a:path w="2791" h="3452" extrusionOk="0">
                  <a:moveTo>
                    <a:pt x="261" y="0"/>
                  </a:moveTo>
                  <a:cubicBezTo>
                    <a:pt x="174" y="0"/>
                    <a:pt x="87" y="6"/>
                    <a:pt x="0" y="17"/>
                  </a:cubicBezTo>
                  <a:lnTo>
                    <a:pt x="107" y="244"/>
                  </a:lnTo>
                  <a:cubicBezTo>
                    <a:pt x="107" y="244"/>
                    <a:pt x="966" y="422"/>
                    <a:pt x="1491" y="1424"/>
                  </a:cubicBezTo>
                  <a:cubicBezTo>
                    <a:pt x="2003" y="2426"/>
                    <a:pt x="1598" y="3117"/>
                    <a:pt x="1598" y="3117"/>
                  </a:cubicBezTo>
                  <a:lnTo>
                    <a:pt x="1777" y="3451"/>
                  </a:lnTo>
                  <a:cubicBezTo>
                    <a:pt x="1777" y="3451"/>
                    <a:pt x="2790" y="2354"/>
                    <a:pt x="2075" y="1066"/>
                  </a:cubicBezTo>
                  <a:cubicBezTo>
                    <a:pt x="1701" y="404"/>
                    <a:pt x="1002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28"/>
            <p:cNvSpPr/>
            <p:nvPr/>
          </p:nvSpPr>
          <p:spPr>
            <a:xfrm>
              <a:off x="-3796580" y="1152620"/>
              <a:ext cx="614272" cy="328851"/>
            </a:xfrm>
            <a:custGeom>
              <a:avLst/>
              <a:gdLst/>
              <a:ahLst/>
              <a:cxnLst/>
              <a:rect l="l" t="t" r="r" b="b"/>
              <a:pathLst>
                <a:path w="11471" h="6141" extrusionOk="0">
                  <a:moveTo>
                    <a:pt x="11244" y="0"/>
                  </a:moveTo>
                  <a:lnTo>
                    <a:pt x="0" y="5771"/>
                  </a:lnTo>
                  <a:lnTo>
                    <a:pt x="251" y="6141"/>
                  </a:lnTo>
                  <a:lnTo>
                    <a:pt x="11471" y="394"/>
                  </a:lnTo>
                  <a:lnTo>
                    <a:pt x="112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28"/>
            <p:cNvSpPr/>
            <p:nvPr/>
          </p:nvSpPr>
          <p:spPr>
            <a:xfrm>
              <a:off x="-4155900" y="1644369"/>
              <a:ext cx="84448" cy="45303"/>
            </a:xfrm>
            <a:custGeom>
              <a:avLst/>
              <a:gdLst/>
              <a:ahLst/>
              <a:cxnLst/>
              <a:rect l="l" t="t" r="r" b="b"/>
              <a:pathLst>
                <a:path w="1577" h="846" extrusionOk="0">
                  <a:moveTo>
                    <a:pt x="1150" y="1"/>
                  </a:moveTo>
                  <a:cubicBezTo>
                    <a:pt x="1114" y="1"/>
                    <a:pt x="1075" y="7"/>
                    <a:pt x="1034" y="22"/>
                  </a:cubicBezTo>
                  <a:cubicBezTo>
                    <a:pt x="1022" y="22"/>
                    <a:pt x="772" y="106"/>
                    <a:pt x="319" y="273"/>
                  </a:cubicBezTo>
                  <a:cubicBezTo>
                    <a:pt x="1" y="367"/>
                    <a:pt x="79" y="845"/>
                    <a:pt x="402" y="845"/>
                  </a:cubicBezTo>
                  <a:cubicBezTo>
                    <a:pt x="406" y="845"/>
                    <a:pt x="410" y="845"/>
                    <a:pt x="414" y="845"/>
                  </a:cubicBezTo>
                  <a:cubicBezTo>
                    <a:pt x="450" y="845"/>
                    <a:pt x="486" y="845"/>
                    <a:pt x="522" y="833"/>
                  </a:cubicBezTo>
                  <a:cubicBezTo>
                    <a:pt x="963" y="666"/>
                    <a:pt x="1213" y="595"/>
                    <a:pt x="1213" y="595"/>
                  </a:cubicBezTo>
                  <a:cubicBezTo>
                    <a:pt x="1576" y="499"/>
                    <a:pt x="1461" y="1"/>
                    <a:pt x="1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28"/>
            <p:cNvSpPr/>
            <p:nvPr/>
          </p:nvSpPr>
          <p:spPr>
            <a:xfrm>
              <a:off x="-5993736" y="1685817"/>
              <a:ext cx="1808009" cy="1723989"/>
            </a:xfrm>
            <a:custGeom>
              <a:avLst/>
              <a:gdLst/>
              <a:ahLst/>
              <a:cxnLst/>
              <a:rect l="l" t="t" r="r" b="b"/>
              <a:pathLst>
                <a:path w="33763" h="32194" extrusionOk="0">
                  <a:moveTo>
                    <a:pt x="33337" y="0"/>
                  </a:moveTo>
                  <a:cubicBezTo>
                    <a:pt x="33301" y="0"/>
                    <a:pt x="33261" y="7"/>
                    <a:pt x="33220" y="23"/>
                  </a:cubicBezTo>
                  <a:cubicBezTo>
                    <a:pt x="32755" y="214"/>
                    <a:pt x="32290" y="405"/>
                    <a:pt x="31801" y="608"/>
                  </a:cubicBezTo>
                  <a:cubicBezTo>
                    <a:pt x="31503" y="739"/>
                    <a:pt x="31598" y="1180"/>
                    <a:pt x="31920" y="1180"/>
                  </a:cubicBezTo>
                  <a:lnTo>
                    <a:pt x="31920" y="1192"/>
                  </a:lnTo>
                  <a:cubicBezTo>
                    <a:pt x="31956" y="1192"/>
                    <a:pt x="32004" y="1180"/>
                    <a:pt x="32040" y="1156"/>
                  </a:cubicBezTo>
                  <a:cubicBezTo>
                    <a:pt x="32516" y="953"/>
                    <a:pt x="32993" y="763"/>
                    <a:pt x="33435" y="584"/>
                  </a:cubicBezTo>
                  <a:cubicBezTo>
                    <a:pt x="33763" y="457"/>
                    <a:pt x="33630" y="0"/>
                    <a:pt x="33337" y="0"/>
                  </a:cubicBezTo>
                  <a:close/>
                  <a:moveTo>
                    <a:pt x="30550" y="1196"/>
                  </a:moveTo>
                  <a:cubicBezTo>
                    <a:pt x="30509" y="1196"/>
                    <a:pt x="30464" y="1206"/>
                    <a:pt x="30418" y="1228"/>
                  </a:cubicBezTo>
                  <a:cubicBezTo>
                    <a:pt x="29953" y="1430"/>
                    <a:pt x="29500" y="1657"/>
                    <a:pt x="29035" y="1884"/>
                  </a:cubicBezTo>
                  <a:cubicBezTo>
                    <a:pt x="28749" y="2015"/>
                    <a:pt x="28844" y="2444"/>
                    <a:pt x="29166" y="2444"/>
                  </a:cubicBezTo>
                  <a:lnTo>
                    <a:pt x="29166" y="2456"/>
                  </a:lnTo>
                  <a:cubicBezTo>
                    <a:pt x="29202" y="2456"/>
                    <a:pt x="29249" y="2444"/>
                    <a:pt x="29297" y="2420"/>
                  </a:cubicBezTo>
                  <a:cubicBezTo>
                    <a:pt x="29750" y="2194"/>
                    <a:pt x="30215" y="1979"/>
                    <a:pt x="30656" y="1776"/>
                  </a:cubicBezTo>
                  <a:cubicBezTo>
                    <a:pt x="30978" y="1631"/>
                    <a:pt x="30830" y="1196"/>
                    <a:pt x="30550" y="1196"/>
                  </a:cubicBezTo>
                  <a:close/>
                  <a:moveTo>
                    <a:pt x="27805" y="2527"/>
                  </a:moveTo>
                  <a:cubicBezTo>
                    <a:pt x="27760" y="2527"/>
                    <a:pt x="27713" y="2538"/>
                    <a:pt x="27663" y="2563"/>
                  </a:cubicBezTo>
                  <a:cubicBezTo>
                    <a:pt x="27210" y="2790"/>
                    <a:pt x="26769" y="3028"/>
                    <a:pt x="26316" y="3279"/>
                  </a:cubicBezTo>
                  <a:cubicBezTo>
                    <a:pt x="26046" y="3420"/>
                    <a:pt x="26146" y="3827"/>
                    <a:pt x="26458" y="3827"/>
                  </a:cubicBezTo>
                  <a:cubicBezTo>
                    <a:pt x="26462" y="3827"/>
                    <a:pt x="26467" y="3827"/>
                    <a:pt x="26471" y="3827"/>
                  </a:cubicBezTo>
                  <a:lnTo>
                    <a:pt x="26471" y="3827"/>
                  </a:lnTo>
                  <a:lnTo>
                    <a:pt x="26459" y="3839"/>
                  </a:lnTo>
                  <a:cubicBezTo>
                    <a:pt x="26507" y="3839"/>
                    <a:pt x="26555" y="3815"/>
                    <a:pt x="26590" y="3791"/>
                  </a:cubicBezTo>
                  <a:cubicBezTo>
                    <a:pt x="27043" y="3553"/>
                    <a:pt x="27485" y="3314"/>
                    <a:pt x="27938" y="3088"/>
                  </a:cubicBezTo>
                  <a:cubicBezTo>
                    <a:pt x="28234" y="2934"/>
                    <a:pt x="28075" y="2527"/>
                    <a:pt x="27805" y="2527"/>
                  </a:cubicBezTo>
                  <a:close/>
                  <a:moveTo>
                    <a:pt x="25164" y="3971"/>
                  </a:moveTo>
                  <a:cubicBezTo>
                    <a:pt x="25114" y="3971"/>
                    <a:pt x="25060" y="3985"/>
                    <a:pt x="25004" y="4018"/>
                  </a:cubicBezTo>
                  <a:cubicBezTo>
                    <a:pt x="24563" y="4268"/>
                    <a:pt x="24122" y="4519"/>
                    <a:pt x="23693" y="4781"/>
                  </a:cubicBezTo>
                  <a:cubicBezTo>
                    <a:pt x="23431" y="4936"/>
                    <a:pt x="23538" y="5330"/>
                    <a:pt x="23836" y="5341"/>
                  </a:cubicBezTo>
                  <a:cubicBezTo>
                    <a:pt x="23896" y="5341"/>
                    <a:pt x="23943" y="5330"/>
                    <a:pt x="24003" y="5294"/>
                  </a:cubicBezTo>
                  <a:cubicBezTo>
                    <a:pt x="24432" y="5043"/>
                    <a:pt x="24861" y="4781"/>
                    <a:pt x="25303" y="4531"/>
                  </a:cubicBezTo>
                  <a:cubicBezTo>
                    <a:pt x="25593" y="4360"/>
                    <a:pt x="25429" y="3971"/>
                    <a:pt x="25164" y="3971"/>
                  </a:cubicBezTo>
                  <a:close/>
                  <a:moveTo>
                    <a:pt x="22560" y="5520"/>
                  </a:moveTo>
                  <a:cubicBezTo>
                    <a:pt x="22503" y="5520"/>
                    <a:pt x="22442" y="5538"/>
                    <a:pt x="22381" y="5580"/>
                  </a:cubicBezTo>
                  <a:cubicBezTo>
                    <a:pt x="21964" y="5854"/>
                    <a:pt x="21523" y="6128"/>
                    <a:pt x="21105" y="6415"/>
                  </a:cubicBezTo>
                  <a:cubicBezTo>
                    <a:pt x="20855" y="6570"/>
                    <a:pt x="20974" y="6963"/>
                    <a:pt x="21272" y="6963"/>
                  </a:cubicBezTo>
                  <a:cubicBezTo>
                    <a:pt x="21332" y="6963"/>
                    <a:pt x="21392" y="6939"/>
                    <a:pt x="21439" y="6903"/>
                  </a:cubicBezTo>
                  <a:cubicBezTo>
                    <a:pt x="21857" y="6629"/>
                    <a:pt x="22286" y="6355"/>
                    <a:pt x="22703" y="6081"/>
                  </a:cubicBezTo>
                  <a:cubicBezTo>
                    <a:pt x="23008" y="5914"/>
                    <a:pt x="22827" y="5520"/>
                    <a:pt x="22560" y="5520"/>
                  </a:cubicBezTo>
                  <a:close/>
                  <a:moveTo>
                    <a:pt x="20026" y="7203"/>
                  </a:moveTo>
                  <a:cubicBezTo>
                    <a:pt x="19970" y="7203"/>
                    <a:pt x="19912" y="7220"/>
                    <a:pt x="19853" y="7261"/>
                  </a:cubicBezTo>
                  <a:cubicBezTo>
                    <a:pt x="19436" y="7559"/>
                    <a:pt x="19019" y="7857"/>
                    <a:pt x="18613" y="8155"/>
                  </a:cubicBezTo>
                  <a:cubicBezTo>
                    <a:pt x="18376" y="8321"/>
                    <a:pt x="18492" y="8687"/>
                    <a:pt x="18786" y="8692"/>
                  </a:cubicBezTo>
                  <a:lnTo>
                    <a:pt x="18786" y="8692"/>
                  </a:lnTo>
                  <a:cubicBezTo>
                    <a:pt x="18855" y="8691"/>
                    <a:pt x="18913" y="8667"/>
                    <a:pt x="18959" y="8632"/>
                  </a:cubicBezTo>
                  <a:cubicBezTo>
                    <a:pt x="19364" y="8334"/>
                    <a:pt x="19782" y="8036"/>
                    <a:pt x="20187" y="7750"/>
                  </a:cubicBezTo>
                  <a:cubicBezTo>
                    <a:pt x="20461" y="7564"/>
                    <a:pt x="20278" y="7203"/>
                    <a:pt x="20026" y="7203"/>
                  </a:cubicBezTo>
                  <a:close/>
                  <a:moveTo>
                    <a:pt x="18786" y="8692"/>
                  </a:moveTo>
                  <a:cubicBezTo>
                    <a:pt x="18784" y="8692"/>
                    <a:pt x="18782" y="8692"/>
                    <a:pt x="18780" y="8692"/>
                  </a:cubicBezTo>
                  <a:lnTo>
                    <a:pt x="18792" y="8692"/>
                  </a:lnTo>
                  <a:cubicBezTo>
                    <a:pt x="18790" y="8692"/>
                    <a:pt x="18788" y="8692"/>
                    <a:pt x="18786" y="8692"/>
                  </a:cubicBezTo>
                  <a:close/>
                  <a:moveTo>
                    <a:pt x="17581" y="9003"/>
                  </a:moveTo>
                  <a:cubicBezTo>
                    <a:pt x="17522" y="9003"/>
                    <a:pt x="17459" y="9024"/>
                    <a:pt x="17397" y="9074"/>
                  </a:cubicBezTo>
                  <a:cubicBezTo>
                    <a:pt x="16992" y="9372"/>
                    <a:pt x="16586" y="9694"/>
                    <a:pt x="16205" y="10016"/>
                  </a:cubicBezTo>
                  <a:cubicBezTo>
                    <a:pt x="15978" y="10183"/>
                    <a:pt x="16109" y="10540"/>
                    <a:pt x="16384" y="10540"/>
                  </a:cubicBezTo>
                  <a:lnTo>
                    <a:pt x="16384" y="10552"/>
                  </a:lnTo>
                  <a:cubicBezTo>
                    <a:pt x="16455" y="10540"/>
                    <a:pt x="16515" y="10516"/>
                    <a:pt x="16574" y="10481"/>
                  </a:cubicBezTo>
                  <a:cubicBezTo>
                    <a:pt x="16956" y="10159"/>
                    <a:pt x="17361" y="9849"/>
                    <a:pt x="17755" y="9539"/>
                  </a:cubicBezTo>
                  <a:cubicBezTo>
                    <a:pt x="18003" y="9347"/>
                    <a:pt x="17823" y="9003"/>
                    <a:pt x="17581" y="9003"/>
                  </a:cubicBezTo>
                  <a:close/>
                  <a:moveTo>
                    <a:pt x="15170" y="10914"/>
                  </a:moveTo>
                  <a:cubicBezTo>
                    <a:pt x="15118" y="10914"/>
                    <a:pt x="15067" y="10934"/>
                    <a:pt x="15024" y="10981"/>
                  </a:cubicBezTo>
                  <a:cubicBezTo>
                    <a:pt x="14643" y="11315"/>
                    <a:pt x="14261" y="11649"/>
                    <a:pt x="13880" y="11983"/>
                  </a:cubicBezTo>
                  <a:cubicBezTo>
                    <a:pt x="13678" y="12173"/>
                    <a:pt x="13806" y="12503"/>
                    <a:pt x="14077" y="12508"/>
                  </a:cubicBezTo>
                  <a:lnTo>
                    <a:pt x="14077" y="12508"/>
                  </a:lnTo>
                  <a:cubicBezTo>
                    <a:pt x="14157" y="12506"/>
                    <a:pt x="14227" y="12482"/>
                    <a:pt x="14285" y="12424"/>
                  </a:cubicBezTo>
                  <a:cubicBezTo>
                    <a:pt x="14655" y="12090"/>
                    <a:pt x="15036" y="11756"/>
                    <a:pt x="15418" y="11435"/>
                  </a:cubicBezTo>
                  <a:cubicBezTo>
                    <a:pt x="15640" y="11280"/>
                    <a:pt x="15392" y="10914"/>
                    <a:pt x="15170" y="10914"/>
                  </a:cubicBezTo>
                  <a:close/>
                  <a:moveTo>
                    <a:pt x="14077" y="12508"/>
                  </a:moveTo>
                  <a:cubicBezTo>
                    <a:pt x="14075" y="12508"/>
                    <a:pt x="14072" y="12508"/>
                    <a:pt x="14070" y="12508"/>
                  </a:cubicBezTo>
                  <a:lnTo>
                    <a:pt x="14082" y="12508"/>
                  </a:lnTo>
                  <a:cubicBezTo>
                    <a:pt x="14080" y="12508"/>
                    <a:pt x="14079" y="12508"/>
                    <a:pt x="14077" y="12508"/>
                  </a:cubicBezTo>
                  <a:close/>
                  <a:moveTo>
                    <a:pt x="12959" y="12934"/>
                  </a:moveTo>
                  <a:cubicBezTo>
                    <a:pt x="12892" y="12934"/>
                    <a:pt x="12822" y="12959"/>
                    <a:pt x="12759" y="13020"/>
                  </a:cubicBezTo>
                  <a:cubicBezTo>
                    <a:pt x="12389" y="13378"/>
                    <a:pt x="12019" y="13724"/>
                    <a:pt x="11662" y="14082"/>
                  </a:cubicBezTo>
                  <a:cubicBezTo>
                    <a:pt x="11554" y="14201"/>
                    <a:pt x="11554" y="14392"/>
                    <a:pt x="11662" y="14511"/>
                  </a:cubicBezTo>
                  <a:cubicBezTo>
                    <a:pt x="11721" y="14559"/>
                    <a:pt x="11793" y="14594"/>
                    <a:pt x="11876" y="14594"/>
                  </a:cubicBezTo>
                  <a:cubicBezTo>
                    <a:pt x="11960" y="14594"/>
                    <a:pt x="12031" y="14559"/>
                    <a:pt x="12091" y="14499"/>
                  </a:cubicBezTo>
                  <a:cubicBezTo>
                    <a:pt x="12437" y="14153"/>
                    <a:pt x="12806" y="13807"/>
                    <a:pt x="13164" y="13462"/>
                  </a:cubicBezTo>
                  <a:cubicBezTo>
                    <a:pt x="13396" y="13248"/>
                    <a:pt x="13195" y="12934"/>
                    <a:pt x="12959" y="12934"/>
                  </a:cubicBezTo>
                  <a:close/>
                  <a:moveTo>
                    <a:pt x="10816" y="15076"/>
                  </a:moveTo>
                  <a:cubicBezTo>
                    <a:pt x="10743" y="15076"/>
                    <a:pt x="10667" y="15106"/>
                    <a:pt x="10600" y="15179"/>
                  </a:cubicBezTo>
                  <a:cubicBezTo>
                    <a:pt x="10255" y="15548"/>
                    <a:pt x="9909" y="15918"/>
                    <a:pt x="9575" y="16288"/>
                  </a:cubicBezTo>
                  <a:cubicBezTo>
                    <a:pt x="9396" y="16478"/>
                    <a:pt x="9527" y="16788"/>
                    <a:pt x="9790" y="16788"/>
                  </a:cubicBezTo>
                  <a:cubicBezTo>
                    <a:pt x="9873" y="16788"/>
                    <a:pt x="9957" y="16753"/>
                    <a:pt x="10016" y="16693"/>
                  </a:cubicBezTo>
                  <a:cubicBezTo>
                    <a:pt x="10350" y="16323"/>
                    <a:pt x="10696" y="15954"/>
                    <a:pt x="11042" y="15584"/>
                  </a:cubicBezTo>
                  <a:cubicBezTo>
                    <a:pt x="11240" y="15368"/>
                    <a:pt x="11043" y="15076"/>
                    <a:pt x="10816" y="15076"/>
                  </a:cubicBezTo>
                  <a:close/>
                  <a:moveTo>
                    <a:pt x="8792" y="17331"/>
                  </a:moveTo>
                  <a:cubicBezTo>
                    <a:pt x="8716" y="17331"/>
                    <a:pt x="8638" y="17364"/>
                    <a:pt x="8573" y="17444"/>
                  </a:cubicBezTo>
                  <a:cubicBezTo>
                    <a:pt x="8240" y="17826"/>
                    <a:pt x="7918" y="18219"/>
                    <a:pt x="7596" y="18613"/>
                  </a:cubicBezTo>
                  <a:cubicBezTo>
                    <a:pt x="7500" y="18744"/>
                    <a:pt x="7512" y="18935"/>
                    <a:pt x="7643" y="19030"/>
                  </a:cubicBezTo>
                  <a:cubicBezTo>
                    <a:pt x="7703" y="19078"/>
                    <a:pt x="7763" y="19102"/>
                    <a:pt x="7834" y="19102"/>
                  </a:cubicBezTo>
                  <a:cubicBezTo>
                    <a:pt x="7918" y="19102"/>
                    <a:pt x="8013" y="19066"/>
                    <a:pt x="8061" y="18994"/>
                  </a:cubicBezTo>
                  <a:cubicBezTo>
                    <a:pt x="8383" y="18601"/>
                    <a:pt x="8705" y="18207"/>
                    <a:pt x="9027" y="17826"/>
                  </a:cubicBezTo>
                  <a:cubicBezTo>
                    <a:pt x="9212" y="17605"/>
                    <a:pt x="9011" y="17331"/>
                    <a:pt x="8792" y="17331"/>
                  </a:cubicBezTo>
                  <a:close/>
                  <a:moveTo>
                    <a:pt x="6902" y="19680"/>
                  </a:moveTo>
                  <a:cubicBezTo>
                    <a:pt x="6816" y="19680"/>
                    <a:pt x="6729" y="19720"/>
                    <a:pt x="6666" y="19817"/>
                  </a:cubicBezTo>
                  <a:cubicBezTo>
                    <a:pt x="6368" y="20222"/>
                    <a:pt x="6069" y="20640"/>
                    <a:pt x="5771" y="21057"/>
                  </a:cubicBezTo>
                  <a:cubicBezTo>
                    <a:pt x="5676" y="21188"/>
                    <a:pt x="5712" y="21367"/>
                    <a:pt x="5843" y="21462"/>
                  </a:cubicBezTo>
                  <a:cubicBezTo>
                    <a:pt x="5891" y="21498"/>
                    <a:pt x="5950" y="21522"/>
                    <a:pt x="6010" y="21522"/>
                  </a:cubicBezTo>
                  <a:cubicBezTo>
                    <a:pt x="6105" y="21522"/>
                    <a:pt x="6201" y="21474"/>
                    <a:pt x="6260" y="21391"/>
                  </a:cubicBezTo>
                  <a:cubicBezTo>
                    <a:pt x="6546" y="20986"/>
                    <a:pt x="6844" y="20580"/>
                    <a:pt x="7143" y="20175"/>
                  </a:cubicBezTo>
                  <a:cubicBezTo>
                    <a:pt x="7340" y="19943"/>
                    <a:pt x="7123" y="19680"/>
                    <a:pt x="6902" y="19680"/>
                  </a:cubicBezTo>
                  <a:close/>
                  <a:moveTo>
                    <a:pt x="5147" y="22176"/>
                  </a:moveTo>
                  <a:cubicBezTo>
                    <a:pt x="5061" y="22176"/>
                    <a:pt x="4975" y="22215"/>
                    <a:pt x="4913" y="22309"/>
                  </a:cubicBezTo>
                  <a:cubicBezTo>
                    <a:pt x="4627" y="22738"/>
                    <a:pt x="4352" y="23168"/>
                    <a:pt x="4090" y="23597"/>
                  </a:cubicBezTo>
                  <a:cubicBezTo>
                    <a:pt x="3971" y="23788"/>
                    <a:pt x="4114" y="24050"/>
                    <a:pt x="4340" y="24050"/>
                  </a:cubicBezTo>
                  <a:cubicBezTo>
                    <a:pt x="4448" y="24050"/>
                    <a:pt x="4543" y="24002"/>
                    <a:pt x="4603" y="23907"/>
                  </a:cubicBezTo>
                  <a:cubicBezTo>
                    <a:pt x="4853" y="23490"/>
                    <a:pt x="5127" y="23060"/>
                    <a:pt x="5414" y="22643"/>
                  </a:cubicBezTo>
                  <a:cubicBezTo>
                    <a:pt x="5557" y="22407"/>
                    <a:pt x="5354" y="22176"/>
                    <a:pt x="5147" y="22176"/>
                  </a:cubicBezTo>
                  <a:close/>
                  <a:moveTo>
                    <a:pt x="3561" y="24755"/>
                  </a:moveTo>
                  <a:cubicBezTo>
                    <a:pt x="3468" y="24755"/>
                    <a:pt x="3375" y="24800"/>
                    <a:pt x="3315" y="24908"/>
                  </a:cubicBezTo>
                  <a:cubicBezTo>
                    <a:pt x="3065" y="25338"/>
                    <a:pt x="2814" y="25791"/>
                    <a:pt x="2576" y="26232"/>
                  </a:cubicBezTo>
                  <a:cubicBezTo>
                    <a:pt x="2492" y="26387"/>
                    <a:pt x="2552" y="26566"/>
                    <a:pt x="2695" y="26637"/>
                  </a:cubicBezTo>
                  <a:cubicBezTo>
                    <a:pt x="2743" y="26661"/>
                    <a:pt x="2790" y="26673"/>
                    <a:pt x="2838" y="26673"/>
                  </a:cubicBezTo>
                  <a:cubicBezTo>
                    <a:pt x="2945" y="26673"/>
                    <a:pt x="3041" y="26614"/>
                    <a:pt x="3100" y="26518"/>
                  </a:cubicBezTo>
                  <a:cubicBezTo>
                    <a:pt x="3339" y="26077"/>
                    <a:pt x="3577" y="25636"/>
                    <a:pt x="3828" y="25207"/>
                  </a:cubicBezTo>
                  <a:cubicBezTo>
                    <a:pt x="3967" y="24969"/>
                    <a:pt x="3764" y="24755"/>
                    <a:pt x="3561" y="24755"/>
                  </a:cubicBezTo>
                  <a:close/>
                  <a:moveTo>
                    <a:pt x="2133" y="27421"/>
                  </a:moveTo>
                  <a:cubicBezTo>
                    <a:pt x="2033" y="27421"/>
                    <a:pt x="1932" y="27471"/>
                    <a:pt x="1872" y="27591"/>
                  </a:cubicBezTo>
                  <a:cubicBezTo>
                    <a:pt x="1646" y="28044"/>
                    <a:pt x="1431" y="28510"/>
                    <a:pt x="1228" y="28975"/>
                  </a:cubicBezTo>
                  <a:cubicBezTo>
                    <a:pt x="1157" y="29118"/>
                    <a:pt x="1228" y="29296"/>
                    <a:pt x="1371" y="29368"/>
                  </a:cubicBezTo>
                  <a:cubicBezTo>
                    <a:pt x="1407" y="29380"/>
                    <a:pt x="1455" y="29392"/>
                    <a:pt x="1491" y="29392"/>
                  </a:cubicBezTo>
                  <a:cubicBezTo>
                    <a:pt x="1610" y="29392"/>
                    <a:pt x="1717" y="29320"/>
                    <a:pt x="1765" y="29213"/>
                  </a:cubicBezTo>
                  <a:cubicBezTo>
                    <a:pt x="1968" y="28760"/>
                    <a:pt x="2194" y="28307"/>
                    <a:pt x="2409" y="27854"/>
                  </a:cubicBezTo>
                  <a:cubicBezTo>
                    <a:pt x="2527" y="27616"/>
                    <a:pt x="2331" y="27421"/>
                    <a:pt x="2133" y="27421"/>
                  </a:cubicBezTo>
                  <a:close/>
                  <a:moveTo>
                    <a:pt x="883" y="30181"/>
                  </a:moveTo>
                  <a:cubicBezTo>
                    <a:pt x="777" y="30181"/>
                    <a:pt x="672" y="30237"/>
                    <a:pt x="620" y="30370"/>
                  </a:cubicBezTo>
                  <a:cubicBezTo>
                    <a:pt x="429" y="30835"/>
                    <a:pt x="239" y="31312"/>
                    <a:pt x="60" y="31789"/>
                  </a:cubicBezTo>
                  <a:cubicBezTo>
                    <a:pt x="0" y="31944"/>
                    <a:pt x="72" y="32111"/>
                    <a:pt x="227" y="32170"/>
                  </a:cubicBezTo>
                  <a:cubicBezTo>
                    <a:pt x="263" y="32182"/>
                    <a:pt x="298" y="32194"/>
                    <a:pt x="334" y="32194"/>
                  </a:cubicBezTo>
                  <a:cubicBezTo>
                    <a:pt x="465" y="32194"/>
                    <a:pt x="573" y="32111"/>
                    <a:pt x="620" y="32003"/>
                  </a:cubicBezTo>
                  <a:cubicBezTo>
                    <a:pt x="787" y="31526"/>
                    <a:pt x="978" y="31061"/>
                    <a:pt x="1169" y="30596"/>
                  </a:cubicBezTo>
                  <a:cubicBezTo>
                    <a:pt x="1268" y="30359"/>
                    <a:pt x="1073" y="30181"/>
                    <a:pt x="883" y="301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0" name="Google Shape;1060;p28"/>
          <p:cNvSpPr/>
          <p:nvPr/>
        </p:nvSpPr>
        <p:spPr>
          <a:xfrm rot="-281717">
            <a:off x="4592355" y="150577"/>
            <a:ext cx="3720967" cy="1016126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Google Shape;1061;p28"/>
          <p:cNvSpPr txBox="1">
            <a:spLocks noGrp="1"/>
          </p:cNvSpPr>
          <p:nvPr>
            <p:ph type="subTitle" idx="1"/>
          </p:nvPr>
        </p:nvSpPr>
        <p:spPr>
          <a:xfrm>
            <a:off x="1751550" y="1964850"/>
            <a:ext cx="1446900" cy="12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6700">
                <a:latin typeface="Staatliches"/>
                <a:ea typeface="Staatliches"/>
                <a:cs typeface="Staatliches"/>
                <a:sym typeface="Staatliches"/>
              </a:rPr>
              <a:t>Q&amp;A</a:t>
            </a:r>
            <a:endParaRPr sz="6300"/>
          </a:p>
        </p:txBody>
      </p:sp>
      <p:sp>
        <p:nvSpPr>
          <p:cNvPr id="1062" name="Google Shape;1062;p28"/>
          <p:cNvSpPr/>
          <p:nvPr/>
        </p:nvSpPr>
        <p:spPr>
          <a:xfrm>
            <a:off x="713100" y="3388150"/>
            <a:ext cx="3656100" cy="774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60BC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1063" name="Google Shape;1063;p28"/>
          <p:cNvSpPr/>
          <p:nvPr/>
        </p:nvSpPr>
        <p:spPr>
          <a:xfrm>
            <a:off x="3997100" y="3333750"/>
            <a:ext cx="559800" cy="561300"/>
          </a:xfrm>
          <a:prstGeom prst="rect">
            <a:avLst/>
          </a:prstGeom>
          <a:solidFill>
            <a:srgbClr val="98CAD7"/>
          </a:solidFill>
          <a:ln w="9525" cap="flat" cmpd="sng">
            <a:solidFill>
              <a:srgbClr val="99CA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jari"/>
              <a:ea typeface="Manjari"/>
              <a:cs typeface="Manjari"/>
              <a:sym typeface="Manjari"/>
            </a:endParaRPr>
          </a:p>
        </p:txBody>
      </p:sp>
      <p:pic>
        <p:nvPicPr>
          <p:cNvPr id="1064" name="Google Shape;10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175" y="3291738"/>
            <a:ext cx="3048000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5" name="Google Shape;10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175" y="3702927"/>
            <a:ext cx="3048000" cy="48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6" name="Google Shape;10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6913" y="3291738"/>
            <a:ext cx="114300" cy="33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7" name="Google Shape;106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6913" y="3748938"/>
            <a:ext cx="114300" cy="33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8" name="Google Shape;106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6948" y="3212823"/>
            <a:ext cx="324225" cy="94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9" name="Google Shape;106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4900" y="3291747"/>
            <a:ext cx="324225" cy="8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9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"/>
          <p:cNvSpPr/>
          <p:nvPr/>
        </p:nvSpPr>
        <p:spPr>
          <a:xfrm rot="281752" flipH="1">
            <a:off x="5973713" y="232235"/>
            <a:ext cx="3773452" cy="1141587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08" name="Google Shape;508;p4"/>
          <p:cNvSpPr txBox="1">
            <a:spLocks noGrp="1"/>
          </p:cNvSpPr>
          <p:nvPr>
            <p:ph type="title" idx="2"/>
          </p:nvPr>
        </p:nvSpPr>
        <p:spPr>
          <a:xfrm>
            <a:off x="3367950" y="1074800"/>
            <a:ext cx="14361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01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09" name="Google Shape;509;p4"/>
          <p:cNvSpPr txBox="1">
            <a:spLocks noGrp="1"/>
          </p:cNvSpPr>
          <p:nvPr>
            <p:ph type="title"/>
          </p:nvPr>
        </p:nvSpPr>
        <p:spPr>
          <a:xfrm>
            <a:off x="2988050" y="2533950"/>
            <a:ext cx="57582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기획 배경 및 목표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510" name="Google Shape;510;p4"/>
          <p:cNvGrpSpPr/>
          <p:nvPr/>
        </p:nvGrpSpPr>
        <p:grpSpPr>
          <a:xfrm rot="-2151482">
            <a:off x="-6824102" y="152578"/>
            <a:ext cx="10702741" cy="10702703"/>
            <a:chOff x="-7452599" y="-3390657"/>
            <a:chExt cx="10702356" cy="10702318"/>
          </a:xfrm>
        </p:grpSpPr>
        <p:sp>
          <p:nvSpPr>
            <p:cNvPr id="511" name="Google Shape;511;p4"/>
            <p:cNvSpPr/>
            <p:nvPr/>
          </p:nvSpPr>
          <p:spPr>
            <a:xfrm rot="6299883">
              <a:off x="-6470704" y="-2408808"/>
              <a:ext cx="8738566" cy="8738620"/>
            </a:xfrm>
            <a:custGeom>
              <a:avLst/>
              <a:gdLst/>
              <a:ahLst/>
              <a:cxnLst/>
              <a:rect l="l" t="t" r="r" b="b"/>
              <a:pathLst>
                <a:path w="161819" h="161820" extrusionOk="0">
                  <a:moveTo>
                    <a:pt x="161819" y="80916"/>
                  </a:moveTo>
                  <a:cubicBezTo>
                    <a:pt x="161819" y="102379"/>
                    <a:pt x="153293" y="122947"/>
                    <a:pt x="138126" y="138127"/>
                  </a:cubicBezTo>
                  <a:cubicBezTo>
                    <a:pt x="122947" y="153306"/>
                    <a:pt x="102366" y="161819"/>
                    <a:pt x="80915" y="161819"/>
                  </a:cubicBezTo>
                  <a:cubicBezTo>
                    <a:pt x="59452" y="161819"/>
                    <a:pt x="38872" y="153306"/>
                    <a:pt x="23705" y="138127"/>
                  </a:cubicBezTo>
                  <a:cubicBezTo>
                    <a:pt x="8526" y="122947"/>
                    <a:pt x="0" y="102379"/>
                    <a:pt x="0" y="80916"/>
                  </a:cubicBezTo>
                  <a:cubicBezTo>
                    <a:pt x="0" y="59453"/>
                    <a:pt x="8526" y="38872"/>
                    <a:pt x="23705" y="23705"/>
                  </a:cubicBezTo>
                  <a:cubicBezTo>
                    <a:pt x="38872" y="8526"/>
                    <a:pt x="59452" y="1"/>
                    <a:pt x="80915" y="1"/>
                  </a:cubicBezTo>
                  <a:cubicBezTo>
                    <a:pt x="102366" y="1"/>
                    <a:pt x="122947" y="8526"/>
                    <a:pt x="138126" y="23705"/>
                  </a:cubicBezTo>
                  <a:cubicBezTo>
                    <a:pt x="153293" y="38872"/>
                    <a:pt x="161819" y="59453"/>
                    <a:pt x="161819" y="809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1960"/>
                  </a:srgbClr>
                </a:gs>
                <a:gs pos="94000">
                  <a:srgbClr val="FFFFFF">
                    <a:alpha val="21960"/>
                  </a:srgbClr>
                </a:gs>
                <a:gs pos="100000">
                  <a:srgbClr val="FFFFFF">
                    <a:alpha val="2196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12" name="Google Shape;512;p4"/>
            <p:cNvSpPr/>
            <p:nvPr/>
          </p:nvSpPr>
          <p:spPr>
            <a:xfrm rot="6299959">
              <a:off x="-6271743" y="-2155501"/>
              <a:ext cx="8289227" cy="8289279"/>
            </a:xfrm>
            <a:custGeom>
              <a:avLst/>
              <a:gdLst/>
              <a:ahLst/>
              <a:cxnLst/>
              <a:rect l="l" t="t" r="r" b="b"/>
              <a:pathLst>
                <a:path w="161819" h="161820" extrusionOk="0">
                  <a:moveTo>
                    <a:pt x="161819" y="80916"/>
                  </a:moveTo>
                  <a:cubicBezTo>
                    <a:pt x="161819" y="102379"/>
                    <a:pt x="153293" y="122947"/>
                    <a:pt x="138126" y="138127"/>
                  </a:cubicBezTo>
                  <a:cubicBezTo>
                    <a:pt x="122947" y="153306"/>
                    <a:pt x="102366" y="161819"/>
                    <a:pt x="80915" y="161819"/>
                  </a:cubicBezTo>
                  <a:cubicBezTo>
                    <a:pt x="59452" y="161819"/>
                    <a:pt x="38872" y="153306"/>
                    <a:pt x="23705" y="138127"/>
                  </a:cubicBezTo>
                  <a:cubicBezTo>
                    <a:pt x="8526" y="122947"/>
                    <a:pt x="0" y="102379"/>
                    <a:pt x="0" y="80916"/>
                  </a:cubicBezTo>
                  <a:cubicBezTo>
                    <a:pt x="0" y="59453"/>
                    <a:pt x="8526" y="38872"/>
                    <a:pt x="23705" y="23705"/>
                  </a:cubicBezTo>
                  <a:cubicBezTo>
                    <a:pt x="38872" y="8526"/>
                    <a:pt x="59452" y="1"/>
                    <a:pt x="80915" y="1"/>
                  </a:cubicBezTo>
                  <a:cubicBezTo>
                    <a:pt x="102366" y="1"/>
                    <a:pt x="122947" y="8526"/>
                    <a:pt x="138126" y="23705"/>
                  </a:cubicBezTo>
                  <a:cubicBezTo>
                    <a:pt x="153293" y="38872"/>
                    <a:pt x="161819" y="59453"/>
                    <a:pt x="161819" y="809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1960"/>
                  </a:srgbClr>
                </a:gs>
                <a:gs pos="94000">
                  <a:srgbClr val="FFFFFF">
                    <a:alpha val="21960"/>
                  </a:srgbClr>
                </a:gs>
                <a:gs pos="100000">
                  <a:srgbClr val="FFFFFF">
                    <a:alpha val="2196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grpSp>
          <p:nvGrpSpPr>
            <p:cNvPr id="513" name="Google Shape;513;p4"/>
            <p:cNvGrpSpPr/>
            <p:nvPr/>
          </p:nvGrpSpPr>
          <p:grpSpPr>
            <a:xfrm rot="6300058">
              <a:off x="-5881520" y="-1819525"/>
              <a:ext cx="7560295" cy="7560295"/>
              <a:chOff x="-8385654" y="2991527"/>
              <a:chExt cx="7497589" cy="7497589"/>
            </a:xfrm>
          </p:grpSpPr>
          <p:sp>
            <p:nvSpPr>
              <p:cNvPr id="514" name="Google Shape;514;p4"/>
              <p:cNvSpPr/>
              <p:nvPr/>
            </p:nvSpPr>
            <p:spPr>
              <a:xfrm>
                <a:off x="-8385654" y="2991527"/>
                <a:ext cx="7497589" cy="7497589"/>
              </a:xfrm>
              <a:custGeom>
                <a:avLst/>
                <a:gdLst/>
                <a:ahLst/>
                <a:cxnLst/>
                <a:rect l="l" t="t" r="r" b="b"/>
                <a:pathLst>
                  <a:path w="140011" h="140011" extrusionOk="0">
                    <a:moveTo>
                      <a:pt x="70005" y="1"/>
                    </a:moveTo>
                    <a:cubicBezTo>
                      <a:pt x="51440" y="1"/>
                      <a:pt x="33626" y="7370"/>
                      <a:pt x="20498" y="20498"/>
                    </a:cubicBezTo>
                    <a:cubicBezTo>
                      <a:pt x="7369" y="33626"/>
                      <a:pt x="0" y="51440"/>
                      <a:pt x="0" y="70006"/>
                    </a:cubicBezTo>
                    <a:cubicBezTo>
                      <a:pt x="0" y="88571"/>
                      <a:pt x="7369" y="106374"/>
                      <a:pt x="20498" y="119502"/>
                    </a:cubicBezTo>
                    <a:cubicBezTo>
                      <a:pt x="33626" y="132630"/>
                      <a:pt x="51440" y="140011"/>
                      <a:pt x="70005" y="140011"/>
                    </a:cubicBezTo>
                    <a:cubicBezTo>
                      <a:pt x="88571" y="140011"/>
                      <a:pt x="106373" y="132630"/>
                      <a:pt x="119501" y="119502"/>
                    </a:cubicBezTo>
                    <a:cubicBezTo>
                      <a:pt x="132629" y="106374"/>
                      <a:pt x="140010" y="88571"/>
                      <a:pt x="140010" y="70006"/>
                    </a:cubicBezTo>
                    <a:cubicBezTo>
                      <a:pt x="140010" y="51440"/>
                      <a:pt x="132629" y="33626"/>
                      <a:pt x="119501" y="20498"/>
                    </a:cubicBezTo>
                    <a:cubicBezTo>
                      <a:pt x="106373" y="7370"/>
                      <a:pt x="88571" y="1"/>
                      <a:pt x="70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15" name="Google Shape;515;p4"/>
              <p:cNvSpPr/>
              <p:nvPr/>
            </p:nvSpPr>
            <p:spPr>
              <a:xfrm>
                <a:off x="-6237014" y="3099342"/>
                <a:ext cx="1583581" cy="1248036"/>
              </a:xfrm>
              <a:custGeom>
                <a:avLst/>
                <a:gdLst/>
                <a:ahLst/>
                <a:cxnLst/>
                <a:rect l="l" t="t" r="r" b="b"/>
                <a:pathLst>
                  <a:path w="29572" h="23306" extrusionOk="0">
                    <a:moveTo>
                      <a:pt x="16472" y="1"/>
                    </a:moveTo>
                    <a:cubicBezTo>
                      <a:pt x="16328" y="1"/>
                      <a:pt x="16185" y="9"/>
                      <a:pt x="16050" y="22"/>
                    </a:cubicBezTo>
                    <a:cubicBezTo>
                      <a:pt x="9682" y="642"/>
                      <a:pt x="3196" y="2908"/>
                      <a:pt x="441" y="9108"/>
                    </a:cubicBezTo>
                    <a:cubicBezTo>
                      <a:pt x="203" y="9621"/>
                      <a:pt x="0" y="10193"/>
                      <a:pt x="119" y="10754"/>
                    </a:cubicBezTo>
                    <a:cubicBezTo>
                      <a:pt x="225" y="11249"/>
                      <a:pt x="664" y="11697"/>
                      <a:pt x="1151" y="11697"/>
                    </a:cubicBezTo>
                    <a:cubicBezTo>
                      <a:pt x="1216" y="11697"/>
                      <a:pt x="1282" y="11689"/>
                      <a:pt x="1348" y="11672"/>
                    </a:cubicBezTo>
                    <a:lnTo>
                      <a:pt x="1348" y="11672"/>
                    </a:lnTo>
                    <a:cubicBezTo>
                      <a:pt x="656" y="13079"/>
                      <a:pt x="728" y="14748"/>
                      <a:pt x="1538" y="16084"/>
                    </a:cubicBezTo>
                    <a:cubicBezTo>
                      <a:pt x="1336" y="14486"/>
                      <a:pt x="1288" y="12519"/>
                      <a:pt x="2647" y="11636"/>
                    </a:cubicBezTo>
                    <a:lnTo>
                      <a:pt x="2647" y="11636"/>
                    </a:lnTo>
                    <a:cubicBezTo>
                      <a:pt x="1121" y="14903"/>
                      <a:pt x="1884" y="19077"/>
                      <a:pt x="4460" y="21593"/>
                    </a:cubicBezTo>
                    <a:cubicBezTo>
                      <a:pt x="5456" y="22559"/>
                      <a:pt x="6802" y="23305"/>
                      <a:pt x="8162" y="23305"/>
                    </a:cubicBezTo>
                    <a:cubicBezTo>
                      <a:pt x="8447" y="23305"/>
                      <a:pt x="8732" y="23273"/>
                      <a:pt x="9015" y="23202"/>
                    </a:cubicBezTo>
                    <a:cubicBezTo>
                      <a:pt x="9611" y="23059"/>
                      <a:pt x="10207" y="22702"/>
                      <a:pt x="10410" y="22117"/>
                    </a:cubicBezTo>
                    <a:cubicBezTo>
                      <a:pt x="10517" y="21760"/>
                      <a:pt x="10517" y="21378"/>
                      <a:pt x="10410" y="21032"/>
                    </a:cubicBezTo>
                    <a:cubicBezTo>
                      <a:pt x="10135" y="19840"/>
                      <a:pt x="9384" y="18838"/>
                      <a:pt x="8872" y="17729"/>
                    </a:cubicBezTo>
                    <a:cubicBezTo>
                      <a:pt x="8371" y="16632"/>
                      <a:pt x="8144" y="15225"/>
                      <a:pt x="8895" y="14271"/>
                    </a:cubicBezTo>
                    <a:cubicBezTo>
                      <a:pt x="9331" y="13706"/>
                      <a:pt x="10041" y="13429"/>
                      <a:pt x="10762" y="13429"/>
                    </a:cubicBezTo>
                    <a:cubicBezTo>
                      <a:pt x="11165" y="13429"/>
                      <a:pt x="11572" y="13516"/>
                      <a:pt x="11936" y="13687"/>
                    </a:cubicBezTo>
                    <a:cubicBezTo>
                      <a:pt x="12938" y="14164"/>
                      <a:pt x="13605" y="15178"/>
                      <a:pt x="13891" y="16251"/>
                    </a:cubicBezTo>
                    <a:cubicBezTo>
                      <a:pt x="13986" y="16394"/>
                      <a:pt x="14117" y="16454"/>
                      <a:pt x="14260" y="16454"/>
                    </a:cubicBezTo>
                    <a:cubicBezTo>
                      <a:pt x="14640" y="16454"/>
                      <a:pt x="15100" y="16022"/>
                      <a:pt x="15143" y="15571"/>
                    </a:cubicBezTo>
                    <a:cubicBezTo>
                      <a:pt x="15215" y="14951"/>
                      <a:pt x="14965" y="14283"/>
                      <a:pt x="15239" y="13723"/>
                    </a:cubicBezTo>
                    <a:cubicBezTo>
                      <a:pt x="15811" y="12590"/>
                      <a:pt x="17731" y="13234"/>
                      <a:pt x="18661" y="12364"/>
                    </a:cubicBezTo>
                    <a:cubicBezTo>
                      <a:pt x="18995" y="12054"/>
                      <a:pt x="19150" y="11600"/>
                      <a:pt x="19400" y="11219"/>
                    </a:cubicBezTo>
                    <a:cubicBezTo>
                      <a:pt x="19794" y="10670"/>
                      <a:pt x="20426" y="10325"/>
                      <a:pt x="21022" y="10015"/>
                    </a:cubicBezTo>
                    <a:lnTo>
                      <a:pt x="23013" y="8965"/>
                    </a:lnTo>
                    <a:cubicBezTo>
                      <a:pt x="23739" y="8579"/>
                      <a:pt x="24594" y="8203"/>
                      <a:pt x="25381" y="8203"/>
                    </a:cubicBezTo>
                    <a:cubicBezTo>
                      <a:pt x="25783" y="8203"/>
                      <a:pt x="26168" y="8302"/>
                      <a:pt x="26507" y="8548"/>
                    </a:cubicBezTo>
                    <a:cubicBezTo>
                      <a:pt x="26531" y="7928"/>
                      <a:pt x="26185" y="7356"/>
                      <a:pt x="25613" y="7093"/>
                    </a:cubicBezTo>
                    <a:lnTo>
                      <a:pt x="28605" y="6318"/>
                    </a:lnTo>
                    <a:cubicBezTo>
                      <a:pt x="28844" y="6282"/>
                      <a:pt x="29059" y="6175"/>
                      <a:pt x="29237" y="6020"/>
                    </a:cubicBezTo>
                    <a:cubicBezTo>
                      <a:pt x="29571" y="5662"/>
                      <a:pt x="29321" y="5030"/>
                      <a:pt x="28880" y="4792"/>
                    </a:cubicBezTo>
                    <a:cubicBezTo>
                      <a:pt x="28646" y="4669"/>
                      <a:pt x="28385" y="4630"/>
                      <a:pt x="28116" y="4630"/>
                    </a:cubicBezTo>
                    <a:cubicBezTo>
                      <a:pt x="27891" y="4630"/>
                      <a:pt x="27660" y="4657"/>
                      <a:pt x="27437" y="4685"/>
                    </a:cubicBezTo>
                    <a:lnTo>
                      <a:pt x="24361" y="5066"/>
                    </a:lnTo>
                    <a:cubicBezTo>
                      <a:pt x="24178" y="5091"/>
                      <a:pt x="23984" y="5111"/>
                      <a:pt x="23793" y="5111"/>
                    </a:cubicBezTo>
                    <a:cubicBezTo>
                      <a:pt x="23425" y="5111"/>
                      <a:pt x="23070" y="5035"/>
                      <a:pt x="22834" y="4768"/>
                    </a:cubicBezTo>
                    <a:cubicBezTo>
                      <a:pt x="22644" y="4553"/>
                      <a:pt x="22572" y="4255"/>
                      <a:pt x="22393" y="4029"/>
                    </a:cubicBezTo>
                    <a:cubicBezTo>
                      <a:pt x="22183" y="3766"/>
                      <a:pt x="21873" y="3656"/>
                      <a:pt x="21541" y="3656"/>
                    </a:cubicBezTo>
                    <a:cubicBezTo>
                      <a:pt x="21118" y="3656"/>
                      <a:pt x="20659" y="3834"/>
                      <a:pt x="20318" y="4100"/>
                    </a:cubicBezTo>
                    <a:cubicBezTo>
                      <a:pt x="19710" y="4565"/>
                      <a:pt x="19257" y="5245"/>
                      <a:pt x="18566" y="5591"/>
                    </a:cubicBezTo>
                    <a:cubicBezTo>
                      <a:pt x="18447" y="5625"/>
                      <a:pt x="18328" y="5641"/>
                      <a:pt x="18210" y="5641"/>
                    </a:cubicBezTo>
                    <a:cubicBezTo>
                      <a:pt x="17089" y="5641"/>
                      <a:pt x="16099" y="4196"/>
                      <a:pt x="16682" y="3170"/>
                    </a:cubicBezTo>
                    <a:cubicBezTo>
                      <a:pt x="17159" y="2359"/>
                      <a:pt x="18339" y="1811"/>
                      <a:pt x="18148" y="893"/>
                    </a:cubicBezTo>
                    <a:cubicBezTo>
                      <a:pt x="17999" y="205"/>
                      <a:pt x="17208" y="1"/>
                      <a:pt x="16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16" name="Google Shape;516;p4"/>
              <p:cNvSpPr/>
              <p:nvPr/>
            </p:nvSpPr>
            <p:spPr>
              <a:xfrm>
                <a:off x="-3236607" y="3282378"/>
                <a:ext cx="976324" cy="783383"/>
              </a:xfrm>
              <a:custGeom>
                <a:avLst/>
                <a:gdLst/>
                <a:ahLst/>
                <a:cxnLst/>
                <a:rect l="l" t="t" r="r" b="b"/>
                <a:pathLst>
                  <a:path w="18232" h="14629" extrusionOk="0">
                    <a:moveTo>
                      <a:pt x="3518" y="0"/>
                    </a:moveTo>
                    <a:cubicBezTo>
                      <a:pt x="3017" y="966"/>
                      <a:pt x="2254" y="1765"/>
                      <a:pt x="1324" y="2325"/>
                    </a:cubicBezTo>
                    <a:cubicBezTo>
                      <a:pt x="835" y="2624"/>
                      <a:pt x="227" y="2910"/>
                      <a:pt x="108" y="3470"/>
                    </a:cubicBezTo>
                    <a:cubicBezTo>
                      <a:pt x="0" y="3971"/>
                      <a:pt x="322" y="4448"/>
                      <a:pt x="620" y="4865"/>
                    </a:cubicBezTo>
                    <a:cubicBezTo>
                      <a:pt x="1157" y="5569"/>
                      <a:pt x="1789" y="6332"/>
                      <a:pt x="2671" y="6391"/>
                    </a:cubicBezTo>
                    <a:cubicBezTo>
                      <a:pt x="2969" y="6403"/>
                      <a:pt x="3303" y="6356"/>
                      <a:pt x="3506" y="6582"/>
                    </a:cubicBezTo>
                    <a:cubicBezTo>
                      <a:pt x="3804" y="6904"/>
                      <a:pt x="3411" y="7417"/>
                      <a:pt x="3005" y="7584"/>
                    </a:cubicBezTo>
                    <a:cubicBezTo>
                      <a:pt x="2600" y="7751"/>
                      <a:pt x="2099" y="7834"/>
                      <a:pt x="1896" y="8228"/>
                    </a:cubicBezTo>
                    <a:cubicBezTo>
                      <a:pt x="1694" y="8585"/>
                      <a:pt x="1872" y="9027"/>
                      <a:pt x="2051" y="9396"/>
                    </a:cubicBezTo>
                    <a:cubicBezTo>
                      <a:pt x="2469" y="10279"/>
                      <a:pt x="2993" y="11244"/>
                      <a:pt x="3923" y="11495"/>
                    </a:cubicBezTo>
                    <a:lnTo>
                      <a:pt x="1324" y="13677"/>
                    </a:lnTo>
                    <a:cubicBezTo>
                      <a:pt x="2445" y="14178"/>
                      <a:pt x="3637" y="14488"/>
                      <a:pt x="4865" y="14607"/>
                    </a:cubicBezTo>
                    <a:cubicBezTo>
                      <a:pt x="4987" y="14619"/>
                      <a:pt x="5112" y="14629"/>
                      <a:pt x="5237" y="14629"/>
                    </a:cubicBezTo>
                    <a:cubicBezTo>
                      <a:pt x="5478" y="14629"/>
                      <a:pt x="5719" y="14594"/>
                      <a:pt x="5938" y="14476"/>
                    </a:cubicBezTo>
                    <a:cubicBezTo>
                      <a:pt x="6260" y="14297"/>
                      <a:pt x="6463" y="13868"/>
                      <a:pt x="6272" y="13558"/>
                    </a:cubicBezTo>
                    <a:cubicBezTo>
                      <a:pt x="6530" y="13496"/>
                      <a:pt x="6793" y="13466"/>
                      <a:pt x="7054" y="13466"/>
                    </a:cubicBezTo>
                    <a:cubicBezTo>
                      <a:pt x="7554" y="13466"/>
                      <a:pt x="8052" y="13577"/>
                      <a:pt x="8514" y="13796"/>
                    </a:cubicBezTo>
                    <a:cubicBezTo>
                      <a:pt x="9039" y="13486"/>
                      <a:pt x="9587" y="13224"/>
                      <a:pt x="10171" y="13021"/>
                    </a:cubicBezTo>
                    <a:cubicBezTo>
                      <a:pt x="10327" y="12964"/>
                      <a:pt x="10499" y="12912"/>
                      <a:pt x="10668" y="12912"/>
                    </a:cubicBezTo>
                    <a:cubicBezTo>
                      <a:pt x="10746" y="12912"/>
                      <a:pt x="10824" y="12923"/>
                      <a:pt x="10899" y="12950"/>
                    </a:cubicBezTo>
                    <a:cubicBezTo>
                      <a:pt x="11089" y="13021"/>
                      <a:pt x="11233" y="13200"/>
                      <a:pt x="11411" y="13307"/>
                    </a:cubicBezTo>
                    <a:cubicBezTo>
                      <a:pt x="11566" y="13396"/>
                      <a:pt x="11735" y="13437"/>
                      <a:pt x="11901" y="13437"/>
                    </a:cubicBezTo>
                    <a:cubicBezTo>
                      <a:pt x="12273" y="13437"/>
                      <a:pt x="12633" y="13229"/>
                      <a:pt x="12807" y="12866"/>
                    </a:cubicBezTo>
                    <a:cubicBezTo>
                      <a:pt x="12425" y="12497"/>
                      <a:pt x="12592" y="11793"/>
                      <a:pt x="13021" y="11459"/>
                    </a:cubicBezTo>
                    <a:cubicBezTo>
                      <a:pt x="13374" y="11195"/>
                      <a:pt x="13823" y="11115"/>
                      <a:pt x="14270" y="11115"/>
                    </a:cubicBezTo>
                    <a:cubicBezTo>
                      <a:pt x="14367" y="11115"/>
                      <a:pt x="14464" y="11119"/>
                      <a:pt x="14559" y="11125"/>
                    </a:cubicBezTo>
                    <a:cubicBezTo>
                      <a:pt x="14953" y="11137"/>
                      <a:pt x="15346" y="11209"/>
                      <a:pt x="15728" y="11316"/>
                    </a:cubicBezTo>
                    <a:cubicBezTo>
                      <a:pt x="15948" y="11389"/>
                      <a:pt x="16181" y="11491"/>
                      <a:pt x="16407" y="11491"/>
                    </a:cubicBezTo>
                    <a:cubicBezTo>
                      <a:pt x="16476" y="11491"/>
                      <a:pt x="16544" y="11481"/>
                      <a:pt x="16610" y="11459"/>
                    </a:cubicBezTo>
                    <a:cubicBezTo>
                      <a:pt x="16753" y="11400"/>
                      <a:pt x="16884" y="11304"/>
                      <a:pt x="16992" y="11197"/>
                    </a:cubicBezTo>
                    <a:cubicBezTo>
                      <a:pt x="17588" y="10648"/>
                      <a:pt x="18232" y="9921"/>
                      <a:pt x="18005" y="9146"/>
                    </a:cubicBezTo>
                    <a:cubicBezTo>
                      <a:pt x="17874" y="8645"/>
                      <a:pt x="17397" y="8323"/>
                      <a:pt x="16968" y="8037"/>
                    </a:cubicBezTo>
                    <a:cubicBezTo>
                      <a:pt x="15382" y="7012"/>
                      <a:pt x="13760" y="6058"/>
                      <a:pt x="12091" y="5187"/>
                    </a:cubicBezTo>
                    <a:cubicBezTo>
                      <a:pt x="11447" y="4841"/>
                      <a:pt x="10779" y="4508"/>
                      <a:pt x="10279" y="3983"/>
                    </a:cubicBezTo>
                    <a:cubicBezTo>
                      <a:pt x="9885" y="3577"/>
                      <a:pt x="9611" y="3089"/>
                      <a:pt x="9217" y="2695"/>
                    </a:cubicBezTo>
                    <a:cubicBezTo>
                      <a:pt x="8681" y="2147"/>
                      <a:pt x="7965" y="1813"/>
                      <a:pt x="7250" y="1515"/>
                    </a:cubicBezTo>
                    <a:cubicBezTo>
                      <a:pt x="6463" y="1181"/>
                      <a:pt x="5652" y="871"/>
                      <a:pt x="4841" y="585"/>
                    </a:cubicBez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17" name="Google Shape;517;p4"/>
              <p:cNvSpPr/>
              <p:nvPr/>
            </p:nvSpPr>
            <p:spPr>
              <a:xfrm>
                <a:off x="-7361457" y="3690823"/>
                <a:ext cx="1225385" cy="1102595"/>
              </a:xfrm>
              <a:custGeom>
                <a:avLst/>
                <a:gdLst/>
                <a:ahLst/>
                <a:cxnLst/>
                <a:rect l="l" t="t" r="r" b="b"/>
                <a:pathLst>
                  <a:path w="22883" h="20590" extrusionOk="0">
                    <a:moveTo>
                      <a:pt x="12163" y="0"/>
                    </a:moveTo>
                    <a:lnTo>
                      <a:pt x="10994" y="561"/>
                    </a:lnTo>
                    <a:cubicBezTo>
                      <a:pt x="8490" y="1538"/>
                      <a:pt x="6081" y="2802"/>
                      <a:pt x="4126" y="4627"/>
                    </a:cubicBezTo>
                    <a:cubicBezTo>
                      <a:pt x="2159" y="6463"/>
                      <a:pt x="668" y="8895"/>
                      <a:pt x="334" y="11554"/>
                    </a:cubicBezTo>
                    <a:cubicBezTo>
                      <a:pt x="0" y="14225"/>
                      <a:pt x="930" y="17099"/>
                      <a:pt x="3017" y="18792"/>
                    </a:cubicBezTo>
                    <a:cubicBezTo>
                      <a:pt x="4472" y="19961"/>
                      <a:pt x="6344" y="20497"/>
                      <a:pt x="8192" y="20581"/>
                    </a:cubicBezTo>
                    <a:cubicBezTo>
                      <a:pt x="8351" y="20587"/>
                      <a:pt x="8510" y="20590"/>
                      <a:pt x="8669" y="20590"/>
                    </a:cubicBezTo>
                    <a:cubicBezTo>
                      <a:pt x="10358" y="20590"/>
                      <a:pt x="12043" y="20255"/>
                      <a:pt x="13689" y="19830"/>
                    </a:cubicBezTo>
                    <a:cubicBezTo>
                      <a:pt x="16050" y="19221"/>
                      <a:pt x="18375" y="18423"/>
                      <a:pt x="20533" y="17278"/>
                    </a:cubicBezTo>
                    <a:cubicBezTo>
                      <a:pt x="21129" y="16968"/>
                      <a:pt x="21726" y="16622"/>
                      <a:pt x="22155" y="16121"/>
                    </a:cubicBezTo>
                    <a:cubicBezTo>
                      <a:pt x="22596" y="15620"/>
                      <a:pt x="22882" y="14929"/>
                      <a:pt x="22751" y="14273"/>
                    </a:cubicBezTo>
                    <a:cubicBezTo>
                      <a:pt x="22513" y="12997"/>
                      <a:pt x="20974" y="12425"/>
                      <a:pt x="20319" y="11304"/>
                    </a:cubicBezTo>
                    <a:cubicBezTo>
                      <a:pt x="19985" y="10720"/>
                      <a:pt x="19913" y="10028"/>
                      <a:pt x="19877" y="9360"/>
                    </a:cubicBezTo>
                    <a:cubicBezTo>
                      <a:pt x="19818" y="8061"/>
                      <a:pt x="19901" y="6761"/>
                      <a:pt x="20128" y="5473"/>
                    </a:cubicBezTo>
                    <a:cubicBezTo>
                      <a:pt x="20223" y="4913"/>
                      <a:pt x="20307" y="4221"/>
                      <a:pt x="19842" y="3899"/>
                    </a:cubicBezTo>
                    <a:cubicBezTo>
                      <a:pt x="19663" y="3780"/>
                      <a:pt x="19460" y="3708"/>
                      <a:pt x="19245" y="3697"/>
                    </a:cubicBezTo>
                    <a:cubicBezTo>
                      <a:pt x="18956" y="3656"/>
                      <a:pt x="18668" y="3637"/>
                      <a:pt x="18380" y="3637"/>
                    </a:cubicBezTo>
                    <a:cubicBezTo>
                      <a:pt x="16486" y="3637"/>
                      <a:pt x="14627" y="4448"/>
                      <a:pt x="12795" y="5080"/>
                    </a:cubicBezTo>
                    <a:cubicBezTo>
                      <a:pt x="12490" y="5186"/>
                      <a:pt x="12160" y="5283"/>
                      <a:pt x="11841" y="5283"/>
                    </a:cubicBezTo>
                    <a:cubicBezTo>
                      <a:pt x="11661" y="5283"/>
                      <a:pt x="11484" y="5253"/>
                      <a:pt x="11316" y="5175"/>
                    </a:cubicBezTo>
                    <a:cubicBezTo>
                      <a:pt x="10517" y="4782"/>
                      <a:pt x="10589" y="3625"/>
                      <a:pt x="10875" y="2778"/>
                    </a:cubicBezTo>
                    <a:cubicBezTo>
                      <a:pt x="11197" y="1801"/>
                      <a:pt x="11626" y="871"/>
                      <a:pt x="12163" y="0"/>
                    </a:cubicBezTo>
                    <a:close/>
                  </a:path>
                </a:pathLst>
              </a:custGeom>
              <a:solidFill>
                <a:srgbClr val="212E1C">
                  <a:alpha val="2823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18" name="Google Shape;518;p4"/>
              <p:cNvSpPr/>
              <p:nvPr/>
            </p:nvSpPr>
            <p:spPr>
              <a:xfrm>
                <a:off x="-5171315" y="3380889"/>
                <a:ext cx="1905363" cy="1048081"/>
              </a:xfrm>
              <a:custGeom>
                <a:avLst/>
                <a:gdLst/>
                <a:ahLst/>
                <a:cxnLst/>
                <a:rect l="l" t="t" r="r" b="b"/>
                <a:pathLst>
                  <a:path w="35581" h="19572" extrusionOk="0">
                    <a:moveTo>
                      <a:pt x="0" y="15504"/>
                    </a:moveTo>
                    <a:lnTo>
                      <a:pt x="0" y="15504"/>
                    </a:lnTo>
                    <a:cubicBezTo>
                      <a:pt x="294" y="15687"/>
                      <a:pt x="615" y="15762"/>
                      <a:pt x="948" y="15762"/>
                    </a:cubicBezTo>
                    <a:cubicBezTo>
                      <a:pt x="1122" y="15762"/>
                      <a:pt x="1300" y="15741"/>
                      <a:pt x="1478" y="15705"/>
                    </a:cubicBezTo>
                    <a:lnTo>
                      <a:pt x="1478" y="15705"/>
                    </a:lnTo>
                    <a:lnTo>
                      <a:pt x="0" y="15504"/>
                    </a:lnTo>
                    <a:close/>
                    <a:moveTo>
                      <a:pt x="28206" y="1"/>
                    </a:moveTo>
                    <a:cubicBezTo>
                      <a:pt x="23929" y="1"/>
                      <a:pt x="19920" y="2808"/>
                      <a:pt x="15635" y="2808"/>
                    </a:cubicBezTo>
                    <a:cubicBezTo>
                      <a:pt x="15460" y="2808"/>
                      <a:pt x="15284" y="2803"/>
                      <a:pt x="15108" y="2794"/>
                    </a:cubicBezTo>
                    <a:cubicBezTo>
                      <a:pt x="13510" y="2718"/>
                      <a:pt x="11933" y="2206"/>
                      <a:pt x="10339" y="2206"/>
                    </a:cubicBezTo>
                    <a:cubicBezTo>
                      <a:pt x="10184" y="2206"/>
                      <a:pt x="10029" y="2211"/>
                      <a:pt x="9873" y="2221"/>
                    </a:cubicBezTo>
                    <a:cubicBezTo>
                      <a:pt x="9456" y="2233"/>
                      <a:pt x="9050" y="2329"/>
                      <a:pt x="8681" y="2519"/>
                    </a:cubicBezTo>
                    <a:cubicBezTo>
                      <a:pt x="7679" y="3068"/>
                      <a:pt x="7452" y="4439"/>
                      <a:pt x="7643" y="5572"/>
                    </a:cubicBezTo>
                    <a:cubicBezTo>
                      <a:pt x="7834" y="6717"/>
                      <a:pt x="8323" y="7802"/>
                      <a:pt x="8335" y="8946"/>
                    </a:cubicBezTo>
                    <a:cubicBezTo>
                      <a:pt x="8347" y="10365"/>
                      <a:pt x="7607" y="11713"/>
                      <a:pt x="6594" y="12714"/>
                    </a:cubicBezTo>
                    <a:cubicBezTo>
                      <a:pt x="5580" y="13704"/>
                      <a:pt x="4328" y="14407"/>
                      <a:pt x="3065" y="15075"/>
                    </a:cubicBezTo>
                    <a:cubicBezTo>
                      <a:pt x="2575" y="15338"/>
                      <a:pt x="2024" y="15595"/>
                      <a:pt x="1478" y="15705"/>
                    </a:cubicBezTo>
                    <a:lnTo>
                      <a:pt x="1478" y="15705"/>
                    </a:lnTo>
                    <a:lnTo>
                      <a:pt x="3863" y="16029"/>
                    </a:lnTo>
                    <a:cubicBezTo>
                      <a:pt x="8275" y="16935"/>
                      <a:pt x="12580" y="18354"/>
                      <a:pt x="17015" y="19094"/>
                    </a:cubicBezTo>
                    <a:cubicBezTo>
                      <a:pt x="18793" y="19389"/>
                      <a:pt x="20612" y="19572"/>
                      <a:pt x="22419" y="19572"/>
                    </a:cubicBezTo>
                    <a:cubicBezTo>
                      <a:pt x="25136" y="19572"/>
                      <a:pt x="27826" y="19159"/>
                      <a:pt x="30310" y="18092"/>
                    </a:cubicBezTo>
                    <a:cubicBezTo>
                      <a:pt x="32206" y="17281"/>
                      <a:pt x="34150" y="15755"/>
                      <a:pt x="34198" y="13692"/>
                    </a:cubicBezTo>
                    <a:cubicBezTo>
                      <a:pt x="34210" y="12762"/>
                      <a:pt x="33828" y="11832"/>
                      <a:pt x="33983" y="10914"/>
                    </a:cubicBezTo>
                    <a:cubicBezTo>
                      <a:pt x="34138" y="9912"/>
                      <a:pt x="34865" y="9113"/>
                      <a:pt x="35354" y="8219"/>
                    </a:cubicBezTo>
                    <a:cubicBezTo>
                      <a:pt x="35485" y="8004"/>
                      <a:pt x="35569" y="7766"/>
                      <a:pt x="35581" y="7515"/>
                    </a:cubicBezTo>
                    <a:cubicBezTo>
                      <a:pt x="35581" y="6764"/>
                      <a:pt x="34710" y="6359"/>
                      <a:pt x="33971" y="6252"/>
                    </a:cubicBezTo>
                    <a:cubicBezTo>
                      <a:pt x="33244" y="6144"/>
                      <a:pt x="32373" y="6049"/>
                      <a:pt x="32004" y="5405"/>
                    </a:cubicBezTo>
                    <a:cubicBezTo>
                      <a:pt x="31539" y="4582"/>
                      <a:pt x="32254" y="3616"/>
                      <a:pt x="32290" y="2686"/>
                    </a:cubicBezTo>
                    <a:cubicBezTo>
                      <a:pt x="32314" y="1887"/>
                      <a:pt x="31825" y="1136"/>
                      <a:pt x="31169" y="695"/>
                    </a:cubicBezTo>
                    <a:cubicBezTo>
                      <a:pt x="30513" y="254"/>
                      <a:pt x="29702" y="75"/>
                      <a:pt x="28915" y="27"/>
                    </a:cubicBezTo>
                    <a:cubicBezTo>
                      <a:pt x="28678" y="9"/>
                      <a:pt x="28442" y="1"/>
                      <a:pt x="28206" y="1"/>
                    </a:cubicBezTo>
                    <a:close/>
                  </a:path>
                </a:pathLst>
              </a:custGeom>
              <a:solidFill>
                <a:srgbClr val="212E1C">
                  <a:alpha val="2823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</p:grpSp>
      </p:grpSp>
      <p:grpSp>
        <p:nvGrpSpPr>
          <p:cNvPr id="519" name="Google Shape;519;p4"/>
          <p:cNvGrpSpPr/>
          <p:nvPr/>
        </p:nvGrpSpPr>
        <p:grpSpPr>
          <a:xfrm rot="1867829">
            <a:off x="7963635" y="627995"/>
            <a:ext cx="751158" cy="882023"/>
            <a:chOff x="4728125" y="3839825"/>
            <a:chExt cx="867025" cy="1018036"/>
          </a:xfrm>
        </p:grpSpPr>
        <p:sp>
          <p:nvSpPr>
            <p:cNvPr id="520" name="Google Shape;520;p4"/>
            <p:cNvSpPr/>
            <p:nvPr/>
          </p:nvSpPr>
          <p:spPr>
            <a:xfrm>
              <a:off x="4728125" y="3839825"/>
              <a:ext cx="867025" cy="1016375"/>
            </a:xfrm>
            <a:custGeom>
              <a:avLst/>
              <a:gdLst/>
              <a:ahLst/>
              <a:cxnLst/>
              <a:rect l="l" t="t" r="r" b="b"/>
              <a:pathLst>
                <a:path w="34681" h="40655" extrusionOk="0">
                  <a:moveTo>
                    <a:pt x="20761" y="1"/>
                  </a:moveTo>
                  <a:cubicBezTo>
                    <a:pt x="20357" y="1"/>
                    <a:pt x="19947" y="72"/>
                    <a:pt x="19545" y="222"/>
                  </a:cubicBezTo>
                  <a:lnTo>
                    <a:pt x="1" y="7480"/>
                  </a:lnTo>
                  <a:lnTo>
                    <a:pt x="12287" y="40655"/>
                  </a:lnTo>
                  <a:lnTo>
                    <a:pt x="32584" y="33127"/>
                  </a:lnTo>
                  <a:cubicBezTo>
                    <a:pt x="33982" y="32617"/>
                    <a:pt x="34681" y="31057"/>
                    <a:pt x="34170" y="29659"/>
                  </a:cubicBezTo>
                  <a:lnTo>
                    <a:pt x="24008" y="2265"/>
                  </a:lnTo>
                  <a:cubicBezTo>
                    <a:pt x="23486" y="865"/>
                    <a:pt x="22168" y="1"/>
                    <a:pt x="207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4728125" y="3981400"/>
              <a:ext cx="440252" cy="876461"/>
            </a:xfrm>
            <a:custGeom>
              <a:avLst/>
              <a:gdLst/>
              <a:ahLst/>
              <a:cxnLst/>
              <a:rect l="l" t="t" r="r" b="b"/>
              <a:pathLst>
                <a:path w="23524" h="46832" extrusionOk="0">
                  <a:moveTo>
                    <a:pt x="7151" y="0"/>
                  </a:moveTo>
                  <a:lnTo>
                    <a:pt x="0" y="2635"/>
                  </a:lnTo>
                  <a:lnTo>
                    <a:pt x="16400" y="46832"/>
                  </a:lnTo>
                  <a:lnTo>
                    <a:pt x="23524" y="44197"/>
                  </a:lnTo>
                  <a:lnTo>
                    <a:pt x="7151" y="0"/>
                  </a:ln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4865225" y="3934750"/>
              <a:ext cx="458400" cy="323975"/>
            </a:xfrm>
            <a:custGeom>
              <a:avLst/>
              <a:gdLst/>
              <a:ahLst/>
              <a:cxnLst/>
              <a:rect l="l" t="t" r="r" b="b"/>
              <a:pathLst>
                <a:path w="18336" h="12959" extrusionOk="0">
                  <a:moveTo>
                    <a:pt x="15674" y="0"/>
                  </a:moveTo>
                  <a:lnTo>
                    <a:pt x="1" y="5807"/>
                  </a:lnTo>
                  <a:lnTo>
                    <a:pt x="2662" y="12958"/>
                  </a:lnTo>
                  <a:lnTo>
                    <a:pt x="18336" y="7124"/>
                  </a:lnTo>
                  <a:lnTo>
                    <a:pt x="15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4959325" y="4159225"/>
              <a:ext cx="404625" cy="178800"/>
            </a:xfrm>
            <a:custGeom>
              <a:avLst/>
              <a:gdLst/>
              <a:ahLst/>
              <a:cxnLst/>
              <a:rect l="l" t="t" r="r" b="b"/>
              <a:pathLst>
                <a:path w="16185" h="7152" extrusionOk="0">
                  <a:moveTo>
                    <a:pt x="15701" y="0"/>
                  </a:moveTo>
                  <a:lnTo>
                    <a:pt x="1" y="5861"/>
                  </a:lnTo>
                  <a:lnTo>
                    <a:pt x="485" y="7151"/>
                  </a:lnTo>
                  <a:lnTo>
                    <a:pt x="16185" y="1318"/>
                  </a:lnTo>
                  <a:lnTo>
                    <a:pt x="15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4986225" y="4231125"/>
              <a:ext cx="399250" cy="163350"/>
            </a:xfrm>
            <a:custGeom>
              <a:avLst/>
              <a:gdLst/>
              <a:ahLst/>
              <a:cxnLst/>
              <a:rect l="l" t="t" r="r" b="b"/>
              <a:pathLst>
                <a:path w="15970" h="6534" extrusionOk="0">
                  <a:moveTo>
                    <a:pt x="15700" y="1"/>
                  </a:moveTo>
                  <a:lnTo>
                    <a:pt x="0" y="5862"/>
                  </a:lnTo>
                  <a:lnTo>
                    <a:pt x="242" y="6534"/>
                  </a:lnTo>
                  <a:lnTo>
                    <a:pt x="15969" y="700"/>
                  </a:lnTo>
                  <a:lnTo>
                    <a:pt x="157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5077975" y="4401325"/>
              <a:ext cx="341100" cy="289625"/>
            </a:xfrm>
            <a:custGeom>
              <a:avLst/>
              <a:gdLst/>
              <a:ahLst/>
              <a:cxnLst/>
              <a:rect l="l" t="t" r="r" b="b"/>
              <a:pathLst>
                <a:path w="13644" h="11585" extrusionOk="0">
                  <a:moveTo>
                    <a:pt x="7092" y="326"/>
                  </a:moveTo>
                  <a:cubicBezTo>
                    <a:pt x="9311" y="326"/>
                    <a:pt x="11401" y="1693"/>
                    <a:pt x="12218" y="3893"/>
                  </a:cubicBezTo>
                  <a:cubicBezTo>
                    <a:pt x="13617" y="7667"/>
                    <a:pt x="10688" y="11259"/>
                    <a:pt x="7127" y="11259"/>
                  </a:cubicBezTo>
                  <a:cubicBezTo>
                    <a:pt x="6376" y="11259"/>
                    <a:pt x="5598" y="11099"/>
                    <a:pt x="4825" y="10748"/>
                  </a:cubicBezTo>
                  <a:cubicBezTo>
                    <a:pt x="416" y="8732"/>
                    <a:pt x="658" y="2360"/>
                    <a:pt x="5229" y="667"/>
                  </a:cubicBezTo>
                  <a:lnTo>
                    <a:pt x="5202" y="667"/>
                  </a:lnTo>
                  <a:cubicBezTo>
                    <a:pt x="5825" y="435"/>
                    <a:pt x="6463" y="326"/>
                    <a:pt x="7092" y="326"/>
                  </a:cubicBezTo>
                  <a:close/>
                  <a:moveTo>
                    <a:pt x="7092" y="0"/>
                  </a:moveTo>
                  <a:cubicBezTo>
                    <a:pt x="4986" y="0"/>
                    <a:pt x="2879" y="1112"/>
                    <a:pt x="1841" y="3382"/>
                  </a:cubicBezTo>
                  <a:cubicBezTo>
                    <a:pt x="1" y="7385"/>
                    <a:pt x="3102" y="11584"/>
                    <a:pt x="7067" y="11584"/>
                  </a:cubicBezTo>
                  <a:cubicBezTo>
                    <a:pt x="7735" y="11584"/>
                    <a:pt x="8429" y="11465"/>
                    <a:pt x="9127" y="11205"/>
                  </a:cubicBezTo>
                  <a:cubicBezTo>
                    <a:pt x="12111" y="10103"/>
                    <a:pt x="13643" y="6769"/>
                    <a:pt x="12541" y="3785"/>
                  </a:cubicBezTo>
                  <a:cubicBezTo>
                    <a:pt x="11609" y="1280"/>
                    <a:pt x="9351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5131375" y="4405775"/>
              <a:ext cx="248725" cy="280500"/>
            </a:xfrm>
            <a:custGeom>
              <a:avLst/>
              <a:gdLst/>
              <a:ahLst/>
              <a:cxnLst/>
              <a:rect l="l" t="t" r="r" b="b"/>
              <a:pathLst>
                <a:path w="9949" h="11220" extrusionOk="0">
                  <a:moveTo>
                    <a:pt x="4007" y="322"/>
                  </a:moveTo>
                  <a:cubicBezTo>
                    <a:pt x="5760" y="322"/>
                    <a:pt x="7660" y="1921"/>
                    <a:pt x="8523" y="4306"/>
                  </a:cubicBezTo>
                  <a:cubicBezTo>
                    <a:pt x="9572" y="7102"/>
                    <a:pt x="8819" y="10006"/>
                    <a:pt x="6883" y="10731"/>
                  </a:cubicBezTo>
                  <a:cubicBezTo>
                    <a:pt x="6579" y="10844"/>
                    <a:pt x="6263" y="10898"/>
                    <a:pt x="5943" y="10898"/>
                  </a:cubicBezTo>
                  <a:cubicBezTo>
                    <a:pt x="4196" y="10898"/>
                    <a:pt x="2312" y="9299"/>
                    <a:pt x="1426" y="6914"/>
                  </a:cubicBezTo>
                  <a:cubicBezTo>
                    <a:pt x="404" y="4118"/>
                    <a:pt x="1130" y="1215"/>
                    <a:pt x="3093" y="489"/>
                  </a:cubicBezTo>
                  <a:lnTo>
                    <a:pt x="3066" y="489"/>
                  </a:lnTo>
                  <a:cubicBezTo>
                    <a:pt x="3370" y="376"/>
                    <a:pt x="3686" y="322"/>
                    <a:pt x="4007" y="322"/>
                  </a:cubicBezTo>
                  <a:close/>
                  <a:moveTo>
                    <a:pt x="4032" y="0"/>
                  </a:moveTo>
                  <a:cubicBezTo>
                    <a:pt x="3667" y="0"/>
                    <a:pt x="3306" y="62"/>
                    <a:pt x="2958" y="193"/>
                  </a:cubicBezTo>
                  <a:cubicBezTo>
                    <a:pt x="834" y="973"/>
                    <a:pt x="1" y="4064"/>
                    <a:pt x="1130" y="7048"/>
                  </a:cubicBezTo>
                  <a:cubicBezTo>
                    <a:pt x="2054" y="9550"/>
                    <a:pt x="4055" y="11220"/>
                    <a:pt x="5928" y="11220"/>
                  </a:cubicBezTo>
                  <a:cubicBezTo>
                    <a:pt x="6290" y="11220"/>
                    <a:pt x="6647" y="11158"/>
                    <a:pt x="6991" y="11027"/>
                  </a:cubicBezTo>
                  <a:cubicBezTo>
                    <a:pt x="9115" y="10248"/>
                    <a:pt x="9948" y="7156"/>
                    <a:pt x="8846" y="4172"/>
                  </a:cubicBezTo>
                  <a:cubicBezTo>
                    <a:pt x="7922" y="1670"/>
                    <a:pt x="5921" y="0"/>
                    <a:pt x="4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5175750" y="4409150"/>
              <a:ext cx="159975" cy="273750"/>
            </a:xfrm>
            <a:custGeom>
              <a:avLst/>
              <a:gdLst/>
              <a:ahLst/>
              <a:cxnLst/>
              <a:rect l="l" t="t" r="r" b="b"/>
              <a:pathLst>
                <a:path w="6399" h="10950" extrusionOk="0">
                  <a:moveTo>
                    <a:pt x="1498" y="320"/>
                  </a:moveTo>
                  <a:cubicBezTo>
                    <a:pt x="2399" y="320"/>
                    <a:pt x="3903" y="1982"/>
                    <a:pt x="4947" y="4816"/>
                  </a:cubicBezTo>
                  <a:cubicBezTo>
                    <a:pt x="6076" y="7908"/>
                    <a:pt x="5942" y="10274"/>
                    <a:pt x="5108" y="10596"/>
                  </a:cubicBezTo>
                  <a:cubicBezTo>
                    <a:pt x="5044" y="10618"/>
                    <a:pt x="4976" y="10629"/>
                    <a:pt x="4904" y="10629"/>
                  </a:cubicBezTo>
                  <a:cubicBezTo>
                    <a:pt x="4003" y="10629"/>
                    <a:pt x="2497" y="8946"/>
                    <a:pt x="1452" y="6134"/>
                  </a:cubicBezTo>
                  <a:cubicBezTo>
                    <a:pt x="323" y="3069"/>
                    <a:pt x="457" y="676"/>
                    <a:pt x="1318" y="354"/>
                  </a:cubicBezTo>
                  <a:lnTo>
                    <a:pt x="1291" y="354"/>
                  </a:lnTo>
                  <a:cubicBezTo>
                    <a:pt x="1355" y="331"/>
                    <a:pt x="1425" y="320"/>
                    <a:pt x="1498" y="320"/>
                  </a:cubicBezTo>
                  <a:close/>
                  <a:moveTo>
                    <a:pt x="1508" y="1"/>
                  </a:moveTo>
                  <a:cubicBezTo>
                    <a:pt x="1395" y="1"/>
                    <a:pt x="1286" y="19"/>
                    <a:pt x="1183" y="58"/>
                  </a:cubicBezTo>
                  <a:cubicBezTo>
                    <a:pt x="27" y="488"/>
                    <a:pt x="0" y="3203"/>
                    <a:pt x="1129" y="6241"/>
                  </a:cubicBezTo>
                  <a:cubicBezTo>
                    <a:pt x="2158" y="9008"/>
                    <a:pt x="3743" y="10949"/>
                    <a:pt x="4891" y="10949"/>
                  </a:cubicBezTo>
                  <a:cubicBezTo>
                    <a:pt x="5004" y="10949"/>
                    <a:pt x="5113" y="10931"/>
                    <a:pt x="5216" y="10892"/>
                  </a:cubicBezTo>
                  <a:cubicBezTo>
                    <a:pt x="6372" y="10489"/>
                    <a:pt x="6399" y="7747"/>
                    <a:pt x="5270" y="4709"/>
                  </a:cubicBezTo>
                  <a:cubicBezTo>
                    <a:pt x="4241" y="1942"/>
                    <a:pt x="2656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5201950" y="4410050"/>
              <a:ext cx="107575" cy="271950"/>
            </a:xfrm>
            <a:custGeom>
              <a:avLst/>
              <a:gdLst/>
              <a:ahLst/>
              <a:cxnLst/>
              <a:rect l="l" t="t" r="r" b="b"/>
              <a:pathLst>
                <a:path w="4303" h="10878" extrusionOk="0">
                  <a:moveTo>
                    <a:pt x="207" y="0"/>
                  </a:moveTo>
                  <a:cubicBezTo>
                    <a:pt x="182" y="0"/>
                    <a:pt x="158" y="7"/>
                    <a:pt x="135" y="22"/>
                  </a:cubicBezTo>
                  <a:cubicBezTo>
                    <a:pt x="55" y="49"/>
                    <a:pt x="1" y="129"/>
                    <a:pt x="28" y="237"/>
                  </a:cubicBezTo>
                  <a:lnTo>
                    <a:pt x="3953" y="10775"/>
                  </a:lnTo>
                  <a:cubicBezTo>
                    <a:pt x="3972" y="10834"/>
                    <a:pt x="4033" y="10878"/>
                    <a:pt x="4096" y="10878"/>
                  </a:cubicBezTo>
                  <a:cubicBezTo>
                    <a:pt x="4121" y="10878"/>
                    <a:pt x="4145" y="10871"/>
                    <a:pt x="4168" y="10856"/>
                  </a:cubicBezTo>
                  <a:cubicBezTo>
                    <a:pt x="4248" y="10829"/>
                    <a:pt x="4302" y="10722"/>
                    <a:pt x="4248" y="10641"/>
                  </a:cubicBezTo>
                  <a:lnTo>
                    <a:pt x="350" y="103"/>
                  </a:lnTo>
                  <a:cubicBezTo>
                    <a:pt x="331" y="44"/>
                    <a:pt x="27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29" name="Google Shape;529;p4"/>
            <p:cNvSpPr/>
            <p:nvPr/>
          </p:nvSpPr>
          <p:spPr>
            <a:xfrm>
              <a:off x="5116725" y="4493075"/>
              <a:ext cx="275450" cy="106225"/>
            </a:xfrm>
            <a:custGeom>
              <a:avLst/>
              <a:gdLst/>
              <a:ahLst/>
              <a:cxnLst/>
              <a:rect l="l" t="t" r="r" b="b"/>
              <a:pathLst>
                <a:path w="11018" h="4249" extrusionOk="0">
                  <a:moveTo>
                    <a:pt x="10819" y="1"/>
                  </a:moveTo>
                  <a:cubicBezTo>
                    <a:pt x="10805" y="1"/>
                    <a:pt x="10790" y="3"/>
                    <a:pt x="10776" y="8"/>
                  </a:cubicBezTo>
                  <a:lnTo>
                    <a:pt x="211" y="3933"/>
                  </a:lnTo>
                  <a:cubicBezTo>
                    <a:pt x="1" y="3979"/>
                    <a:pt x="74" y="4249"/>
                    <a:pt x="255" y="4249"/>
                  </a:cubicBezTo>
                  <a:cubicBezTo>
                    <a:pt x="283" y="4249"/>
                    <a:pt x="313" y="4243"/>
                    <a:pt x="345" y="4228"/>
                  </a:cubicBezTo>
                  <a:lnTo>
                    <a:pt x="10884" y="330"/>
                  </a:lnTo>
                  <a:cubicBezTo>
                    <a:pt x="10964" y="303"/>
                    <a:pt x="11018" y="196"/>
                    <a:pt x="10991" y="115"/>
                  </a:cubicBezTo>
                  <a:cubicBezTo>
                    <a:pt x="10947" y="49"/>
                    <a:pt x="10884" y="1"/>
                    <a:pt x="10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30" name="Google Shape;530;p4"/>
            <p:cNvSpPr/>
            <p:nvPr/>
          </p:nvSpPr>
          <p:spPr>
            <a:xfrm>
              <a:off x="5116000" y="4427400"/>
              <a:ext cx="221075" cy="96650"/>
            </a:xfrm>
            <a:custGeom>
              <a:avLst/>
              <a:gdLst/>
              <a:ahLst/>
              <a:cxnLst/>
              <a:rect l="l" t="t" r="r" b="b"/>
              <a:pathLst>
                <a:path w="8843" h="3866" extrusionOk="0">
                  <a:moveTo>
                    <a:pt x="8681" y="0"/>
                  </a:moveTo>
                  <a:cubicBezTo>
                    <a:pt x="8574" y="0"/>
                    <a:pt x="8493" y="81"/>
                    <a:pt x="8493" y="161"/>
                  </a:cubicBezTo>
                  <a:cubicBezTo>
                    <a:pt x="8493" y="161"/>
                    <a:pt x="8278" y="1667"/>
                    <a:pt x="4891" y="2903"/>
                  </a:cubicBezTo>
                  <a:cubicBezTo>
                    <a:pt x="3647" y="3371"/>
                    <a:pt x="2701" y="3518"/>
                    <a:pt x="2004" y="3518"/>
                  </a:cubicBezTo>
                  <a:cubicBezTo>
                    <a:pt x="816" y="3518"/>
                    <a:pt x="347" y="3092"/>
                    <a:pt x="347" y="3092"/>
                  </a:cubicBezTo>
                  <a:cubicBezTo>
                    <a:pt x="312" y="3062"/>
                    <a:pt x="273" y="3049"/>
                    <a:pt x="237" y="3049"/>
                  </a:cubicBezTo>
                  <a:cubicBezTo>
                    <a:pt x="108" y="3049"/>
                    <a:pt x="0" y="3208"/>
                    <a:pt x="105" y="3334"/>
                  </a:cubicBezTo>
                  <a:cubicBezTo>
                    <a:pt x="140" y="3368"/>
                    <a:pt x="671" y="3866"/>
                    <a:pt x="1988" y="3866"/>
                  </a:cubicBezTo>
                  <a:cubicBezTo>
                    <a:pt x="2727" y="3866"/>
                    <a:pt x="3713" y="3709"/>
                    <a:pt x="4998" y="3226"/>
                  </a:cubicBezTo>
                  <a:cubicBezTo>
                    <a:pt x="8627" y="1882"/>
                    <a:pt x="8816" y="242"/>
                    <a:pt x="8816" y="188"/>
                  </a:cubicBezTo>
                  <a:cubicBezTo>
                    <a:pt x="8842" y="108"/>
                    <a:pt x="8762" y="27"/>
                    <a:pt x="8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5175750" y="4569600"/>
              <a:ext cx="217775" cy="99600"/>
            </a:xfrm>
            <a:custGeom>
              <a:avLst/>
              <a:gdLst/>
              <a:ahLst/>
              <a:cxnLst/>
              <a:rect l="l" t="t" r="r" b="b"/>
              <a:pathLst>
                <a:path w="8711" h="3984" extrusionOk="0">
                  <a:moveTo>
                    <a:pt x="6857" y="1"/>
                  </a:moveTo>
                  <a:cubicBezTo>
                    <a:pt x="6116" y="1"/>
                    <a:pt x="5114" y="159"/>
                    <a:pt x="3791" y="657"/>
                  </a:cubicBezTo>
                  <a:cubicBezTo>
                    <a:pt x="188" y="1974"/>
                    <a:pt x="0" y="3721"/>
                    <a:pt x="0" y="3802"/>
                  </a:cubicBezTo>
                  <a:cubicBezTo>
                    <a:pt x="0" y="3883"/>
                    <a:pt x="54" y="3963"/>
                    <a:pt x="162" y="3963"/>
                  </a:cubicBezTo>
                  <a:cubicBezTo>
                    <a:pt x="162" y="3977"/>
                    <a:pt x="168" y="3984"/>
                    <a:pt x="178" y="3984"/>
                  </a:cubicBezTo>
                  <a:cubicBezTo>
                    <a:pt x="188" y="3984"/>
                    <a:pt x="202" y="3977"/>
                    <a:pt x="215" y="3963"/>
                  </a:cubicBezTo>
                  <a:cubicBezTo>
                    <a:pt x="296" y="3936"/>
                    <a:pt x="323" y="3883"/>
                    <a:pt x="323" y="3802"/>
                  </a:cubicBezTo>
                  <a:cubicBezTo>
                    <a:pt x="323" y="3802"/>
                    <a:pt x="511" y="2189"/>
                    <a:pt x="3898" y="952"/>
                  </a:cubicBezTo>
                  <a:cubicBezTo>
                    <a:pt x="5187" y="478"/>
                    <a:pt x="6151" y="332"/>
                    <a:pt x="6850" y="332"/>
                  </a:cubicBezTo>
                  <a:cubicBezTo>
                    <a:pt x="7975" y="332"/>
                    <a:pt x="8415" y="710"/>
                    <a:pt x="8415" y="710"/>
                  </a:cubicBezTo>
                  <a:cubicBezTo>
                    <a:pt x="8455" y="751"/>
                    <a:pt x="8502" y="771"/>
                    <a:pt x="8546" y="771"/>
                  </a:cubicBezTo>
                  <a:cubicBezTo>
                    <a:pt x="8590" y="771"/>
                    <a:pt x="8630" y="751"/>
                    <a:pt x="8657" y="710"/>
                  </a:cubicBezTo>
                  <a:cubicBezTo>
                    <a:pt x="8711" y="657"/>
                    <a:pt x="8711" y="549"/>
                    <a:pt x="8657" y="495"/>
                  </a:cubicBezTo>
                  <a:cubicBezTo>
                    <a:pt x="8623" y="461"/>
                    <a:pt x="8120" y="1"/>
                    <a:pt x="68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</p:grpSp>
      <p:grpSp>
        <p:nvGrpSpPr>
          <p:cNvPr id="532" name="Google Shape;532;p4"/>
          <p:cNvGrpSpPr/>
          <p:nvPr/>
        </p:nvGrpSpPr>
        <p:grpSpPr>
          <a:xfrm rot="4100725">
            <a:off x="101089" y="449844"/>
            <a:ext cx="2464533" cy="3153714"/>
            <a:chOff x="4839100" y="2643113"/>
            <a:chExt cx="2464600" cy="3153800"/>
          </a:xfrm>
        </p:grpSpPr>
        <p:sp>
          <p:nvSpPr>
            <p:cNvPr id="533" name="Google Shape;533;p4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grpSp>
          <p:nvGrpSpPr>
            <p:cNvPr id="534" name="Google Shape;534;p4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535" name="Google Shape;535;p4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36" name="Google Shape;536;p4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37" name="Google Shape;537;p4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38" name="Google Shape;538;p4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39" name="Google Shape;539;p4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0" name="Google Shape;540;p4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1" name="Google Shape;541;p4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2" name="Google Shape;542;p4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3" name="Google Shape;543;p4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4" name="Google Shape;544;p4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  <p:sp>
            <p:nvSpPr>
              <p:cNvPr id="545" name="Google Shape;545;p4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i="0" u="none" strike="noStrike" cap="none">
                  <a:solidFill>
                    <a:srgbClr val="000000"/>
                  </a:solidFill>
                  <a:latin typeface="Jua"/>
                  <a:ea typeface="Jua"/>
                  <a:cs typeface="Jua"/>
                  <a:sym typeface="Jua"/>
                </a:endParaRPr>
              </a:p>
            </p:txBody>
          </p:sp>
        </p:grpSp>
      </p:grpSp>
      <p:sp>
        <p:nvSpPr>
          <p:cNvPr id="546" name="Google Shape;546;p4"/>
          <p:cNvSpPr/>
          <p:nvPr/>
        </p:nvSpPr>
        <p:spPr>
          <a:xfrm rot="3199874" flipH="1">
            <a:off x="674739" y="4156064"/>
            <a:ext cx="4061807" cy="2590165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47" name="Google Shape;547;p4"/>
          <p:cNvSpPr/>
          <p:nvPr/>
        </p:nvSpPr>
        <p:spPr>
          <a:xfrm rot="1606797" flipH="1">
            <a:off x="9736192" y="5170868"/>
            <a:ext cx="2782775" cy="1265417"/>
          </a:xfrm>
          <a:custGeom>
            <a:avLst/>
            <a:gdLst/>
            <a:ahLst/>
            <a:cxnLst/>
            <a:rect l="l" t="t" r="r" b="b"/>
            <a:pathLst>
              <a:path w="37046" h="16846" extrusionOk="0">
                <a:moveTo>
                  <a:pt x="8435" y="1"/>
                </a:moveTo>
                <a:cubicBezTo>
                  <a:pt x="6701" y="1"/>
                  <a:pt x="5099" y="1569"/>
                  <a:pt x="5509" y="3585"/>
                </a:cubicBezTo>
                <a:cubicBezTo>
                  <a:pt x="4883" y="3466"/>
                  <a:pt x="3406" y="3263"/>
                  <a:pt x="2232" y="3263"/>
                </a:cubicBezTo>
                <a:cubicBezTo>
                  <a:pt x="1641" y="3263"/>
                  <a:pt x="1127" y="3314"/>
                  <a:pt x="835" y="3454"/>
                </a:cubicBezTo>
                <a:cubicBezTo>
                  <a:pt x="621" y="3537"/>
                  <a:pt x="442" y="3680"/>
                  <a:pt x="310" y="3871"/>
                </a:cubicBezTo>
                <a:cubicBezTo>
                  <a:pt x="0" y="4372"/>
                  <a:pt x="7298" y="4730"/>
                  <a:pt x="13486" y="7103"/>
                </a:cubicBezTo>
                <a:cubicBezTo>
                  <a:pt x="20104" y="9642"/>
                  <a:pt x="29643" y="13613"/>
                  <a:pt x="30192" y="14495"/>
                </a:cubicBezTo>
                <a:cubicBezTo>
                  <a:pt x="30824" y="15485"/>
                  <a:pt x="33173" y="16809"/>
                  <a:pt x="34293" y="16844"/>
                </a:cubicBezTo>
                <a:cubicBezTo>
                  <a:pt x="34315" y="16845"/>
                  <a:pt x="34336" y="16846"/>
                  <a:pt x="34357" y="16846"/>
                </a:cubicBezTo>
                <a:cubicBezTo>
                  <a:pt x="37045" y="16846"/>
                  <a:pt x="33831" y="10827"/>
                  <a:pt x="32624" y="9821"/>
                </a:cubicBezTo>
                <a:cubicBezTo>
                  <a:pt x="31515" y="8867"/>
                  <a:pt x="30144" y="8271"/>
                  <a:pt x="28689" y="8116"/>
                </a:cubicBezTo>
                <a:cubicBezTo>
                  <a:pt x="28676" y="8114"/>
                  <a:pt x="28657" y="8113"/>
                  <a:pt x="28633" y="8113"/>
                </a:cubicBezTo>
                <a:cubicBezTo>
                  <a:pt x="28038" y="8113"/>
                  <a:pt x="24407" y="8677"/>
                  <a:pt x="24659" y="8999"/>
                </a:cubicBezTo>
                <a:cubicBezTo>
                  <a:pt x="23858" y="8019"/>
                  <a:pt x="22667" y="7467"/>
                  <a:pt x="21421" y="7467"/>
                </a:cubicBezTo>
                <a:cubicBezTo>
                  <a:pt x="21257" y="7467"/>
                  <a:pt x="21092" y="7477"/>
                  <a:pt x="20927" y="7496"/>
                </a:cubicBezTo>
                <a:cubicBezTo>
                  <a:pt x="20742" y="4606"/>
                  <a:pt x="18326" y="2526"/>
                  <a:pt x="15635" y="2526"/>
                </a:cubicBezTo>
                <a:cubicBezTo>
                  <a:pt x="15029" y="2526"/>
                  <a:pt x="14408" y="2632"/>
                  <a:pt x="13796" y="2858"/>
                </a:cubicBezTo>
                <a:cubicBezTo>
                  <a:pt x="14164" y="1342"/>
                  <a:pt x="13032" y="212"/>
                  <a:pt x="11724" y="212"/>
                </a:cubicBezTo>
                <a:cubicBezTo>
                  <a:pt x="11252" y="212"/>
                  <a:pt x="10758" y="359"/>
                  <a:pt x="10303" y="688"/>
                </a:cubicBezTo>
                <a:cubicBezTo>
                  <a:pt x="9724" y="211"/>
                  <a:pt x="9071" y="1"/>
                  <a:pt x="8435" y="1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48" name="Google Shape;548;p4"/>
          <p:cNvSpPr/>
          <p:nvPr/>
        </p:nvSpPr>
        <p:spPr>
          <a:xfrm rot="2915769" flipH="1">
            <a:off x="-299339" y="1413658"/>
            <a:ext cx="3265392" cy="1016084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549" name="Google Shape;549;p4"/>
          <p:cNvSpPr/>
          <p:nvPr/>
        </p:nvSpPr>
        <p:spPr>
          <a:xfrm rot="281694" flipH="1">
            <a:off x="1713369" y="44171"/>
            <a:ext cx="4180251" cy="1141587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550" name="Google Shape;550;p4"/>
          <p:cNvGrpSpPr/>
          <p:nvPr/>
        </p:nvGrpSpPr>
        <p:grpSpPr>
          <a:xfrm>
            <a:off x="6090263" y="852414"/>
            <a:ext cx="1542572" cy="1143432"/>
            <a:chOff x="4192075" y="1774050"/>
            <a:chExt cx="1263575" cy="936625"/>
          </a:xfrm>
        </p:grpSpPr>
        <p:sp>
          <p:nvSpPr>
            <p:cNvPr id="551" name="Google Shape;551;p4"/>
            <p:cNvSpPr/>
            <p:nvPr/>
          </p:nvSpPr>
          <p:spPr>
            <a:xfrm>
              <a:off x="4566425" y="1774050"/>
              <a:ext cx="457725" cy="179475"/>
            </a:xfrm>
            <a:custGeom>
              <a:avLst/>
              <a:gdLst/>
              <a:ahLst/>
              <a:cxnLst/>
              <a:rect l="l" t="t" r="r" b="b"/>
              <a:pathLst>
                <a:path w="18309" h="7179" extrusionOk="0">
                  <a:moveTo>
                    <a:pt x="13003" y="0"/>
                  </a:moveTo>
                  <a:cubicBezTo>
                    <a:pt x="12143" y="0"/>
                    <a:pt x="3811" y="787"/>
                    <a:pt x="3388" y="1184"/>
                  </a:cubicBezTo>
                  <a:cubicBezTo>
                    <a:pt x="2985" y="1587"/>
                    <a:pt x="2340" y="5109"/>
                    <a:pt x="2340" y="5109"/>
                  </a:cubicBezTo>
                  <a:cubicBezTo>
                    <a:pt x="2340" y="5109"/>
                    <a:pt x="324" y="5351"/>
                    <a:pt x="162" y="5619"/>
                  </a:cubicBezTo>
                  <a:cubicBezTo>
                    <a:pt x="1" y="5915"/>
                    <a:pt x="135" y="7179"/>
                    <a:pt x="135" y="7179"/>
                  </a:cubicBezTo>
                  <a:lnTo>
                    <a:pt x="3469" y="6802"/>
                  </a:lnTo>
                  <a:cubicBezTo>
                    <a:pt x="3469" y="6802"/>
                    <a:pt x="3980" y="2232"/>
                    <a:pt x="4222" y="2098"/>
                  </a:cubicBezTo>
                  <a:cubicBezTo>
                    <a:pt x="4491" y="1963"/>
                    <a:pt x="12287" y="1022"/>
                    <a:pt x="12556" y="1022"/>
                  </a:cubicBezTo>
                  <a:cubicBezTo>
                    <a:pt x="12798" y="1049"/>
                    <a:pt x="14034" y="5243"/>
                    <a:pt x="14115" y="5458"/>
                  </a:cubicBezTo>
                  <a:cubicBezTo>
                    <a:pt x="14123" y="5476"/>
                    <a:pt x="14165" y="5484"/>
                    <a:pt x="14236" y="5484"/>
                  </a:cubicBezTo>
                  <a:cubicBezTo>
                    <a:pt x="14928" y="5484"/>
                    <a:pt x="18309" y="4732"/>
                    <a:pt x="18309" y="4732"/>
                  </a:cubicBezTo>
                  <a:cubicBezTo>
                    <a:pt x="18309" y="4732"/>
                    <a:pt x="17502" y="2985"/>
                    <a:pt x="17180" y="2823"/>
                  </a:cubicBezTo>
                  <a:cubicBezTo>
                    <a:pt x="17122" y="2797"/>
                    <a:pt x="17016" y="2785"/>
                    <a:pt x="16881" y="2785"/>
                  </a:cubicBezTo>
                  <a:cubicBezTo>
                    <a:pt x="16206" y="2785"/>
                    <a:pt x="14787" y="3065"/>
                    <a:pt x="14787" y="3065"/>
                  </a:cubicBezTo>
                  <a:cubicBezTo>
                    <a:pt x="14787" y="3065"/>
                    <a:pt x="13658" y="28"/>
                    <a:pt x="13040" y="1"/>
                  </a:cubicBezTo>
                  <a:cubicBezTo>
                    <a:pt x="13030" y="0"/>
                    <a:pt x="13017" y="0"/>
                    <a:pt x="130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4192075" y="1846875"/>
              <a:ext cx="1263575" cy="855175"/>
            </a:xfrm>
            <a:custGeom>
              <a:avLst/>
              <a:gdLst/>
              <a:ahLst/>
              <a:cxnLst/>
              <a:rect l="l" t="t" r="r" b="b"/>
              <a:pathLst>
                <a:path w="50543" h="34207" extrusionOk="0">
                  <a:moveTo>
                    <a:pt x="45650" y="0"/>
                  </a:moveTo>
                  <a:cubicBezTo>
                    <a:pt x="39049" y="0"/>
                    <a:pt x="1466" y="5627"/>
                    <a:pt x="350" y="6793"/>
                  </a:cubicBezTo>
                  <a:cubicBezTo>
                    <a:pt x="1" y="7169"/>
                    <a:pt x="2931" y="32951"/>
                    <a:pt x="3926" y="34026"/>
                  </a:cubicBezTo>
                  <a:cubicBezTo>
                    <a:pt x="4040" y="34150"/>
                    <a:pt x="4720" y="34206"/>
                    <a:pt x="5834" y="34206"/>
                  </a:cubicBezTo>
                  <a:cubicBezTo>
                    <a:pt x="14398" y="34206"/>
                    <a:pt x="48641" y="30873"/>
                    <a:pt x="49521" y="29160"/>
                  </a:cubicBezTo>
                  <a:cubicBezTo>
                    <a:pt x="50542" y="27225"/>
                    <a:pt x="47612" y="1255"/>
                    <a:pt x="46617" y="126"/>
                  </a:cubicBezTo>
                  <a:cubicBezTo>
                    <a:pt x="46540" y="40"/>
                    <a:pt x="46204" y="0"/>
                    <a:pt x="456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4245175" y="1902675"/>
              <a:ext cx="1153350" cy="755775"/>
            </a:xfrm>
            <a:custGeom>
              <a:avLst/>
              <a:gdLst/>
              <a:ahLst/>
              <a:cxnLst/>
              <a:rect l="l" t="t" r="r" b="b"/>
              <a:pathLst>
                <a:path w="46134" h="30231" extrusionOk="0">
                  <a:moveTo>
                    <a:pt x="42233" y="1"/>
                  </a:moveTo>
                  <a:cubicBezTo>
                    <a:pt x="36904" y="1"/>
                    <a:pt x="1310" y="4883"/>
                    <a:pt x="404" y="6066"/>
                  </a:cubicBezTo>
                  <a:cubicBezTo>
                    <a:pt x="0" y="6550"/>
                    <a:pt x="2689" y="29617"/>
                    <a:pt x="3361" y="30181"/>
                  </a:cubicBezTo>
                  <a:cubicBezTo>
                    <a:pt x="3401" y="30215"/>
                    <a:pt x="3584" y="30231"/>
                    <a:pt x="3893" y="30231"/>
                  </a:cubicBezTo>
                  <a:cubicBezTo>
                    <a:pt x="8747" y="30231"/>
                    <a:pt x="44673" y="26284"/>
                    <a:pt x="45381" y="25450"/>
                  </a:cubicBezTo>
                  <a:cubicBezTo>
                    <a:pt x="46133" y="24562"/>
                    <a:pt x="43848" y="824"/>
                    <a:pt x="42880" y="71"/>
                  </a:cubicBezTo>
                  <a:cubicBezTo>
                    <a:pt x="42819" y="23"/>
                    <a:pt x="42596" y="1"/>
                    <a:pt x="422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4668600" y="1983075"/>
              <a:ext cx="272225" cy="187550"/>
            </a:xfrm>
            <a:custGeom>
              <a:avLst/>
              <a:gdLst/>
              <a:ahLst/>
              <a:cxnLst/>
              <a:rect l="l" t="t" r="r" b="b"/>
              <a:pathLst>
                <a:path w="10889" h="7502" extrusionOk="0">
                  <a:moveTo>
                    <a:pt x="9383" y="1"/>
                  </a:moveTo>
                  <a:lnTo>
                    <a:pt x="0" y="3495"/>
                  </a:lnTo>
                  <a:lnTo>
                    <a:pt x="1479" y="7501"/>
                  </a:lnTo>
                  <a:lnTo>
                    <a:pt x="10888" y="4033"/>
                  </a:lnTo>
                  <a:lnTo>
                    <a:pt x="93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4500575" y="2096000"/>
              <a:ext cx="257425" cy="205000"/>
            </a:xfrm>
            <a:custGeom>
              <a:avLst/>
              <a:gdLst/>
              <a:ahLst/>
              <a:cxnLst/>
              <a:rect l="l" t="t" r="r" b="b"/>
              <a:pathLst>
                <a:path w="10297" h="8200" extrusionOk="0">
                  <a:moveTo>
                    <a:pt x="9437" y="0"/>
                  </a:moveTo>
                  <a:lnTo>
                    <a:pt x="0" y="1156"/>
                  </a:lnTo>
                  <a:lnTo>
                    <a:pt x="995" y="8200"/>
                  </a:lnTo>
                  <a:lnTo>
                    <a:pt x="10297" y="7071"/>
                  </a:lnTo>
                  <a:lnTo>
                    <a:pt x="94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4332550" y="2379625"/>
              <a:ext cx="243325" cy="174750"/>
            </a:xfrm>
            <a:custGeom>
              <a:avLst/>
              <a:gdLst/>
              <a:ahLst/>
              <a:cxnLst/>
              <a:rect l="l" t="t" r="r" b="b"/>
              <a:pathLst>
                <a:path w="9733" h="6990" extrusionOk="0">
                  <a:moveTo>
                    <a:pt x="968" y="0"/>
                  </a:moveTo>
                  <a:lnTo>
                    <a:pt x="0" y="4060"/>
                  </a:lnTo>
                  <a:lnTo>
                    <a:pt x="8496" y="6990"/>
                  </a:lnTo>
                  <a:lnTo>
                    <a:pt x="9732" y="2850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4416550" y="1934975"/>
              <a:ext cx="219125" cy="775700"/>
            </a:xfrm>
            <a:custGeom>
              <a:avLst/>
              <a:gdLst/>
              <a:ahLst/>
              <a:cxnLst/>
              <a:rect l="l" t="t" r="r" b="b"/>
              <a:pathLst>
                <a:path w="8765" h="31028" extrusionOk="0">
                  <a:moveTo>
                    <a:pt x="4079" y="0"/>
                  </a:moveTo>
                  <a:cubicBezTo>
                    <a:pt x="2902" y="0"/>
                    <a:pt x="540" y="406"/>
                    <a:pt x="243" y="661"/>
                  </a:cubicBezTo>
                  <a:cubicBezTo>
                    <a:pt x="1" y="849"/>
                    <a:pt x="3603" y="30905"/>
                    <a:pt x="3980" y="31013"/>
                  </a:cubicBezTo>
                  <a:cubicBezTo>
                    <a:pt x="4015" y="31023"/>
                    <a:pt x="4080" y="31028"/>
                    <a:pt x="4169" y="31028"/>
                  </a:cubicBezTo>
                  <a:cubicBezTo>
                    <a:pt x="5027" y="31028"/>
                    <a:pt x="8123" y="30595"/>
                    <a:pt x="8416" y="30448"/>
                  </a:cubicBezTo>
                  <a:cubicBezTo>
                    <a:pt x="8765" y="30314"/>
                    <a:pt x="5082" y="446"/>
                    <a:pt x="4706" y="96"/>
                  </a:cubicBezTo>
                  <a:cubicBezTo>
                    <a:pt x="4621" y="29"/>
                    <a:pt x="4392" y="0"/>
                    <a:pt x="40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4404450" y="2099375"/>
              <a:ext cx="299125" cy="196325"/>
            </a:xfrm>
            <a:custGeom>
              <a:avLst/>
              <a:gdLst/>
              <a:ahLst/>
              <a:cxnLst/>
              <a:rect l="l" t="t" r="r" b="b"/>
              <a:pathLst>
                <a:path w="11965" h="7853" extrusionOk="0">
                  <a:moveTo>
                    <a:pt x="604" y="0"/>
                  </a:moveTo>
                  <a:cubicBezTo>
                    <a:pt x="453" y="0"/>
                    <a:pt x="325" y="172"/>
                    <a:pt x="243" y="645"/>
                  </a:cubicBezTo>
                  <a:cubicBezTo>
                    <a:pt x="1" y="2419"/>
                    <a:pt x="1775" y="4946"/>
                    <a:pt x="2985" y="6075"/>
                  </a:cubicBezTo>
                  <a:cubicBezTo>
                    <a:pt x="4174" y="7212"/>
                    <a:pt x="5760" y="7853"/>
                    <a:pt x="7410" y="7853"/>
                  </a:cubicBezTo>
                  <a:cubicBezTo>
                    <a:pt x="7476" y="7853"/>
                    <a:pt x="7543" y="7852"/>
                    <a:pt x="7609" y="7850"/>
                  </a:cubicBezTo>
                  <a:cubicBezTo>
                    <a:pt x="9330" y="7769"/>
                    <a:pt x="10889" y="6801"/>
                    <a:pt x="11722" y="5296"/>
                  </a:cubicBezTo>
                  <a:cubicBezTo>
                    <a:pt x="11857" y="5027"/>
                    <a:pt x="11964" y="4650"/>
                    <a:pt x="11749" y="4408"/>
                  </a:cubicBezTo>
                  <a:cubicBezTo>
                    <a:pt x="11588" y="4301"/>
                    <a:pt x="11400" y="4247"/>
                    <a:pt x="11212" y="4247"/>
                  </a:cubicBezTo>
                  <a:cubicBezTo>
                    <a:pt x="8792" y="4059"/>
                    <a:pt x="6346" y="3871"/>
                    <a:pt x="4141" y="2876"/>
                  </a:cubicBezTo>
                  <a:cubicBezTo>
                    <a:pt x="3173" y="2419"/>
                    <a:pt x="2313" y="1774"/>
                    <a:pt x="1587" y="994"/>
                  </a:cubicBezTo>
                  <a:cubicBezTo>
                    <a:pt x="1285" y="656"/>
                    <a:pt x="900" y="0"/>
                    <a:pt x="6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4419250" y="1951500"/>
              <a:ext cx="230550" cy="300250"/>
            </a:xfrm>
            <a:custGeom>
              <a:avLst/>
              <a:gdLst/>
              <a:ahLst/>
              <a:cxnLst/>
              <a:rect l="l" t="t" r="r" b="b"/>
              <a:pathLst>
                <a:path w="9222" h="12010" extrusionOk="0">
                  <a:moveTo>
                    <a:pt x="135" y="0"/>
                  </a:moveTo>
                  <a:cubicBezTo>
                    <a:pt x="135" y="0"/>
                    <a:pt x="0" y="7474"/>
                    <a:pt x="2474" y="10270"/>
                  </a:cubicBezTo>
                  <a:cubicBezTo>
                    <a:pt x="3556" y="11513"/>
                    <a:pt x="5744" y="12010"/>
                    <a:pt x="7331" y="12010"/>
                  </a:cubicBezTo>
                  <a:cubicBezTo>
                    <a:pt x="8385" y="12010"/>
                    <a:pt x="9173" y="11791"/>
                    <a:pt x="9195" y="11426"/>
                  </a:cubicBezTo>
                  <a:cubicBezTo>
                    <a:pt x="9222" y="10512"/>
                    <a:pt x="6910" y="9060"/>
                    <a:pt x="5592" y="5592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4507300" y="2327025"/>
              <a:ext cx="37775" cy="31800"/>
            </a:xfrm>
            <a:custGeom>
              <a:avLst/>
              <a:gdLst/>
              <a:ahLst/>
              <a:cxnLst/>
              <a:rect l="l" t="t" r="r" b="b"/>
              <a:pathLst>
                <a:path w="1511" h="1272" extrusionOk="0">
                  <a:moveTo>
                    <a:pt x="843" y="0"/>
                  </a:moveTo>
                  <a:cubicBezTo>
                    <a:pt x="813" y="0"/>
                    <a:pt x="783" y="2"/>
                    <a:pt x="753" y="7"/>
                  </a:cubicBezTo>
                  <a:cubicBezTo>
                    <a:pt x="188" y="88"/>
                    <a:pt x="0" y="787"/>
                    <a:pt x="430" y="1136"/>
                  </a:cubicBezTo>
                  <a:cubicBezTo>
                    <a:pt x="552" y="1230"/>
                    <a:pt x="688" y="1271"/>
                    <a:pt x="819" y="1271"/>
                  </a:cubicBezTo>
                  <a:cubicBezTo>
                    <a:pt x="1180" y="1271"/>
                    <a:pt x="1511" y="959"/>
                    <a:pt x="1452" y="545"/>
                  </a:cubicBezTo>
                  <a:cubicBezTo>
                    <a:pt x="1427" y="250"/>
                    <a:pt x="1156" y="0"/>
                    <a:pt x="8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4522750" y="2409850"/>
              <a:ext cx="31625" cy="31625"/>
            </a:xfrm>
            <a:custGeom>
              <a:avLst/>
              <a:gdLst/>
              <a:ahLst/>
              <a:cxnLst/>
              <a:rect l="l" t="t" r="r" b="b"/>
              <a:pathLst>
                <a:path w="1265" h="1265" extrusionOk="0">
                  <a:moveTo>
                    <a:pt x="619" y="1"/>
                  </a:moveTo>
                  <a:cubicBezTo>
                    <a:pt x="269" y="1"/>
                    <a:pt x="0" y="270"/>
                    <a:pt x="0" y="619"/>
                  </a:cubicBezTo>
                  <a:cubicBezTo>
                    <a:pt x="0" y="969"/>
                    <a:pt x="269" y="1264"/>
                    <a:pt x="619" y="1264"/>
                  </a:cubicBezTo>
                  <a:cubicBezTo>
                    <a:pt x="968" y="1264"/>
                    <a:pt x="1264" y="969"/>
                    <a:pt x="1264" y="619"/>
                  </a:cubicBezTo>
                  <a:cubicBezTo>
                    <a:pt x="1264" y="270"/>
                    <a:pt x="968" y="1"/>
                    <a:pt x="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4530150" y="2491900"/>
              <a:ext cx="35650" cy="31725"/>
            </a:xfrm>
            <a:custGeom>
              <a:avLst/>
              <a:gdLst/>
              <a:ahLst/>
              <a:cxnLst/>
              <a:rect l="l" t="t" r="r" b="b"/>
              <a:pathLst>
                <a:path w="1426" h="1269" extrusionOk="0">
                  <a:moveTo>
                    <a:pt x="719" y="0"/>
                  </a:moveTo>
                  <a:cubicBezTo>
                    <a:pt x="530" y="0"/>
                    <a:pt x="341" y="84"/>
                    <a:pt x="215" y="241"/>
                  </a:cubicBezTo>
                  <a:cubicBezTo>
                    <a:pt x="0" y="536"/>
                    <a:pt x="54" y="913"/>
                    <a:pt x="323" y="1128"/>
                  </a:cubicBezTo>
                  <a:cubicBezTo>
                    <a:pt x="451" y="1221"/>
                    <a:pt x="595" y="1269"/>
                    <a:pt x="734" y="1269"/>
                  </a:cubicBezTo>
                  <a:cubicBezTo>
                    <a:pt x="915" y="1269"/>
                    <a:pt x="1088" y="1188"/>
                    <a:pt x="1210" y="1020"/>
                  </a:cubicBezTo>
                  <a:cubicBezTo>
                    <a:pt x="1425" y="751"/>
                    <a:pt x="1398" y="348"/>
                    <a:pt x="1102" y="133"/>
                  </a:cubicBezTo>
                  <a:cubicBezTo>
                    <a:pt x="990" y="43"/>
                    <a:pt x="855" y="0"/>
                    <a:pt x="7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4402450" y="2032825"/>
              <a:ext cx="188875" cy="73450"/>
            </a:xfrm>
            <a:custGeom>
              <a:avLst/>
              <a:gdLst/>
              <a:ahLst/>
              <a:cxnLst/>
              <a:rect l="l" t="t" r="r" b="b"/>
              <a:pathLst>
                <a:path w="7555" h="2938" extrusionOk="0">
                  <a:moveTo>
                    <a:pt x="6737" y="1"/>
                  </a:moveTo>
                  <a:cubicBezTo>
                    <a:pt x="5342" y="1"/>
                    <a:pt x="260" y="529"/>
                    <a:pt x="188" y="887"/>
                  </a:cubicBezTo>
                  <a:cubicBezTo>
                    <a:pt x="108" y="1210"/>
                    <a:pt x="0" y="2312"/>
                    <a:pt x="484" y="2796"/>
                  </a:cubicBezTo>
                  <a:cubicBezTo>
                    <a:pt x="590" y="2896"/>
                    <a:pt x="966" y="2938"/>
                    <a:pt x="1490" y="2938"/>
                  </a:cubicBezTo>
                  <a:cubicBezTo>
                    <a:pt x="3366" y="2938"/>
                    <a:pt x="7145" y="2400"/>
                    <a:pt x="7313" y="2043"/>
                  </a:cubicBezTo>
                  <a:cubicBezTo>
                    <a:pt x="7555" y="1586"/>
                    <a:pt x="7447" y="188"/>
                    <a:pt x="7071" y="27"/>
                  </a:cubicBezTo>
                  <a:cubicBezTo>
                    <a:pt x="7029" y="9"/>
                    <a:pt x="6912" y="1"/>
                    <a:pt x="67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4915250" y="2281500"/>
              <a:ext cx="385150" cy="240625"/>
            </a:xfrm>
            <a:custGeom>
              <a:avLst/>
              <a:gdLst/>
              <a:ahLst/>
              <a:cxnLst/>
              <a:rect l="l" t="t" r="r" b="b"/>
              <a:pathLst>
                <a:path w="15406" h="9625" extrusionOk="0">
                  <a:moveTo>
                    <a:pt x="1049" y="0"/>
                  </a:moveTo>
                  <a:lnTo>
                    <a:pt x="1" y="7259"/>
                  </a:lnTo>
                  <a:lnTo>
                    <a:pt x="14222" y="9624"/>
                  </a:lnTo>
                  <a:lnTo>
                    <a:pt x="15405" y="2366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5020775" y="1848275"/>
              <a:ext cx="221150" cy="794525"/>
            </a:xfrm>
            <a:custGeom>
              <a:avLst/>
              <a:gdLst/>
              <a:ahLst/>
              <a:cxnLst/>
              <a:rect l="l" t="t" r="r" b="b"/>
              <a:pathLst>
                <a:path w="8846" h="31781" extrusionOk="0">
                  <a:moveTo>
                    <a:pt x="4066" y="0"/>
                  </a:moveTo>
                  <a:cubicBezTo>
                    <a:pt x="2902" y="0"/>
                    <a:pt x="540" y="406"/>
                    <a:pt x="242" y="661"/>
                  </a:cubicBezTo>
                  <a:cubicBezTo>
                    <a:pt x="1" y="849"/>
                    <a:pt x="3684" y="31631"/>
                    <a:pt x="4060" y="31766"/>
                  </a:cubicBezTo>
                  <a:cubicBezTo>
                    <a:pt x="4095" y="31776"/>
                    <a:pt x="4160" y="31780"/>
                    <a:pt x="4249" y="31780"/>
                  </a:cubicBezTo>
                  <a:cubicBezTo>
                    <a:pt x="5108" y="31780"/>
                    <a:pt x="8204" y="31347"/>
                    <a:pt x="8496" y="31201"/>
                  </a:cubicBezTo>
                  <a:cubicBezTo>
                    <a:pt x="8845" y="31040"/>
                    <a:pt x="5082" y="446"/>
                    <a:pt x="4678" y="96"/>
                  </a:cubicBezTo>
                  <a:cubicBezTo>
                    <a:pt x="4599" y="29"/>
                    <a:pt x="4375" y="0"/>
                    <a:pt x="4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4952900" y="2020725"/>
              <a:ext cx="316575" cy="272425"/>
            </a:xfrm>
            <a:custGeom>
              <a:avLst/>
              <a:gdLst/>
              <a:ahLst/>
              <a:cxnLst/>
              <a:rect l="l" t="t" r="r" b="b"/>
              <a:pathLst>
                <a:path w="12663" h="10897" extrusionOk="0">
                  <a:moveTo>
                    <a:pt x="11399" y="0"/>
                  </a:moveTo>
                  <a:lnTo>
                    <a:pt x="11399" y="0"/>
                  </a:lnTo>
                  <a:cubicBezTo>
                    <a:pt x="9947" y="1909"/>
                    <a:pt x="8415" y="3818"/>
                    <a:pt x="6533" y="5377"/>
                  </a:cubicBezTo>
                  <a:cubicBezTo>
                    <a:pt x="4651" y="6909"/>
                    <a:pt x="2393" y="8038"/>
                    <a:pt x="0" y="8200"/>
                  </a:cubicBezTo>
                  <a:lnTo>
                    <a:pt x="1479" y="8764"/>
                  </a:lnTo>
                  <a:cubicBezTo>
                    <a:pt x="1102" y="9356"/>
                    <a:pt x="1479" y="10216"/>
                    <a:pt x="2070" y="10565"/>
                  </a:cubicBezTo>
                  <a:cubicBezTo>
                    <a:pt x="2518" y="10789"/>
                    <a:pt x="3004" y="10896"/>
                    <a:pt x="3493" y="10896"/>
                  </a:cubicBezTo>
                  <a:cubicBezTo>
                    <a:pt x="3709" y="10896"/>
                    <a:pt x="3926" y="10875"/>
                    <a:pt x="4140" y="10834"/>
                  </a:cubicBezTo>
                  <a:cubicBezTo>
                    <a:pt x="9275" y="10082"/>
                    <a:pt x="12663" y="5027"/>
                    <a:pt x="11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4973725" y="1917875"/>
              <a:ext cx="199650" cy="323300"/>
            </a:xfrm>
            <a:custGeom>
              <a:avLst/>
              <a:gdLst/>
              <a:ahLst/>
              <a:cxnLst/>
              <a:rect l="l" t="t" r="r" b="b"/>
              <a:pathLst>
                <a:path w="7986" h="12932" extrusionOk="0">
                  <a:moveTo>
                    <a:pt x="3200" y="1"/>
                  </a:moveTo>
                  <a:cubicBezTo>
                    <a:pt x="3200" y="1"/>
                    <a:pt x="3979" y="6399"/>
                    <a:pt x="2420" y="8738"/>
                  </a:cubicBezTo>
                  <a:cubicBezTo>
                    <a:pt x="1372" y="10351"/>
                    <a:pt x="1" y="11937"/>
                    <a:pt x="431" y="12582"/>
                  </a:cubicBezTo>
                  <a:cubicBezTo>
                    <a:pt x="548" y="12766"/>
                    <a:pt x="1067" y="12932"/>
                    <a:pt x="1786" y="12932"/>
                  </a:cubicBezTo>
                  <a:cubicBezTo>
                    <a:pt x="3699" y="12932"/>
                    <a:pt x="7028" y="11760"/>
                    <a:pt x="7985" y="6641"/>
                  </a:cubicBezTo>
                  <a:lnTo>
                    <a:pt x="3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5117550" y="2298100"/>
              <a:ext cx="37975" cy="31275"/>
            </a:xfrm>
            <a:custGeom>
              <a:avLst/>
              <a:gdLst/>
              <a:ahLst/>
              <a:cxnLst/>
              <a:rect l="l" t="t" r="r" b="b"/>
              <a:pathLst>
                <a:path w="1519" h="1251" extrusionOk="0">
                  <a:moveTo>
                    <a:pt x="851" y="1"/>
                  </a:moveTo>
                  <a:cubicBezTo>
                    <a:pt x="819" y="1"/>
                    <a:pt x="786" y="3"/>
                    <a:pt x="754" y="8"/>
                  </a:cubicBezTo>
                  <a:cubicBezTo>
                    <a:pt x="216" y="62"/>
                    <a:pt x="1" y="788"/>
                    <a:pt x="458" y="1110"/>
                  </a:cubicBezTo>
                  <a:cubicBezTo>
                    <a:pt x="577" y="1207"/>
                    <a:pt x="712" y="1250"/>
                    <a:pt x="845" y="1250"/>
                  </a:cubicBezTo>
                  <a:cubicBezTo>
                    <a:pt x="1191" y="1250"/>
                    <a:pt x="1518" y="954"/>
                    <a:pt x="1479" y="546"/>
                  </a:cubicBezTo>
                  <a:cubicBezTo>
                    <a:pt x="1431" y="229"/>
                    <a:pt x="1161" y="1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5127650" y="2380775"/>
              <a:ext cx="37950" cy="31250"/>
            </a:xfrm>
            <a:custGeom>
              <a:avLst/>
              <a:gdLst/>
              <a:ahLst/>
              <a:cxnLst/>
              <a:rect l="l" t="t" r="r" b="b"/>
              <a:pathLst>
                <a:path w="1518" h="1250" extrusionOk="0">
                  <a:moveTo>
                    <a:pt x="870" y="0"/>
                  </a:moveTo>
                  <a:cubicBezTo>
                    <a:pt x="840" y="0"/>
                    <a:pt x="810" y="3"/>
                    <a:pt x="780" y="8"/>
                  </a:cubicBezTo>
                  <a:cubicBezTo>
                    <a:pt x="215" y="62"/>
                    <a:pt x="0" y="787"/>
                    <a:pt x="457" y="1110"/>
                  </a:cubicBezTo>
                  <a:cubicBezTo>
                    <a:pt x="583" y="1207"/>
                    <a:pt x="722" y="1250"/>
                    <a:pt x="856" y="1250"/>
                  </a:cubicBezTo>
                  <a:cubicBezTo>
                    <a:pt x="1205" y="1250"/>
                    <a:pt x="1518" y="954"/>
                    <a:pt x="1479" y="545"/>
                  </a:cubicBezTo>
                  <a:cubicBezTo>
                    <a:pt x="1430" y="229"/>
                    <a:pt x="1160" y="0"/>
                    <a:pt x="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5141075" y="2463000"/>
              <a:ext cx="35650" cy="31525"/>
            </a:xfrm>
            <a:custGeom>
              <a:avLst/>
              <a:gdLst/>
              <a:ahLst/>
              <a:cxnLst/>
              <a:rect l="l" t="t" r="r" b="b"/>
              <a:pathLst>
                <a:path w="1426" h="1261" extrusionOk="0">
                  <a:moveTo>
                    <a:pt x="720" y="0"/>
                  </a:moveTo>
                  <a:cubicBezTo>
                    <a:pt x="530" y="0"/>
                    <a:pt x="341" y="84"/>
                    <a:pt x="216" y="241"/>
                  </a:cubicBezTo>
                  <a:cubicBezTo>
                    <a:pt x="1" y="509"/>
                    <a:pt x="55" y="913"/>
                    <a:pt x="323" y="1128"/>
                  </a:cubicBezTo>
                  <a:cubicBezTo>
                    <a:pt x="436" y="1218"/>
                    <a:pt x="571" y="1260"/>
                    <a:pt x="707" y="1260"/>
                  </a:cubicBezTo>
                  <a:cubicBezTo>
                    <a:pt x="896" y="1260"/>
                    <a:pt x="1085" y="1177"/>
                    <a:pt x="1211" y="1020"/>
                  </a:cubicBezTo>
                  <a:cubicBezTo>
                    <a:pt x="1426" y="751"/>
                    <a:pt x="1372" y="348"/>
                    <a:pt x="1103" y="133"/>
                  </a:cubicBezTo>
                  <a:cubicBezTo>
                    <a:pt x="991" y="43"/>
                    <a:pt x="855" y="0"/>
                    <a:pt x="7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5008000" y="1981575"/>
              <a:ext cx="188225" cy="73625"/>
            </a:xfrm>
            <a:custGeom>
              <a:avLst/>
              <a:gdLst/>
              <a:ahLst/>
              <a:cxnLst/>
              <a:rect l="l" t="t" r="r" b="b"/>
              <a:pathLst>
                <a:path w="7529" h="2945" extrusionOk="0">
                  <a:moveTo>
                    <a:pt x="6683" y="0"/>
                  </a:moveTo>
                  <a:cubicBezTo>
                    <a:pt x="5214" y="0"/>
                    <a:pt x="256" y="540"/>
                    <a:pt x="162" y="894"/>
                  </a:cubicBezTo>
                  <a:cubicBezTo>
                    <a:pt x="81" y="1217"/>
                    <a:pt x="1" y="2319"/>
                    <a:pt x="485" y="2803"/>
                  </a:cubicBezTo>
                  <a:cubicBezTo>
                    <a:pt x="590" y="2903"/>
                    <a:pt x="965" y="2945"/>
                    <a:pt x="1488" y="2945"/>
                  </a:cubicBezTo>
                  <a:cubicBezTo>
                    <a:pt x="3357" y="2945"/>
                    <a:pt x="7124" y="2407"/>
                    <a:pt x="7313" y="2050"/>
                  </a:cubicBezTo>
                  <a:cubicBezTo>
                    <a:pt x="7528" y="1593"/>
                    <a:pt x="7448" y="195"/>
                    <a:pt x="7071" y="34"/>
                  </a:cubicBezTo>
                  <a:cubicBezTo>
                    <a:pt x="7025" y="11"/>
                    <a:pt x="6888" y="0"/>
                    <a:pt x="66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rgbClr val="000000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3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5"/>
          <p:cNvSpPr/>
          <p:nvPr/>
        </p:nvSpPr>
        <p:spPr>
          <a:xfrm rot="660943">
            <a:off x="7180464" y="591245"/>
            <a:ext cx="1930489" cy="1265470"/>
          </a:xfrm>
          <a:custGeom>
            <a:avLst/>
            <a:gdLst/>
            <a:ahLst/>
            <a:cxnLst/>
            <a:rect l="l" t="t" r="r" b="b"/>
            <a:pathLst>
              <a:path w="21350" h="13995" extrusionOk="0">
                <a:moveTo>
                  <a:pt x="6772" y="0"/>
                </a:moveTo>
                <a:cubicBezTo>
                  <a:pt x="5893" y="0"/>
                  <a:pt x="5005" y="368"/>
                  <a:pt x="4365" y="1153"/>
                </a:cubicBezTo>
                <a:cubicBezTo>
                  <a:pt x="3759" y="597"/>
                  <a:pt x="2935" y="316"/>
                  <a:pt x="2112" y="316"/>
                </a:cubicBezTo>
                <a:cubicBezTo>
                  <a:pt x="1348" y="316"/>
                  <a:pt x="586" y="558"/>
                  <a:pt x="1" y="1046"/>
                </a:cubicBezTo>
                <a:cubicBezTo>
                  <a:pt x="6427" y="2596"/>
                  <a:pt x="12234" y="6078"/>
                  <a:pt x="16622" y="11038"/>
                </a:cubicBezTo>
                <a:cubicBezTo>
                  <a:pt x="17278" y="11789"/>
                  <a:pt x="18101" y="13340"/>
                  <a:pt x="19019" y="13781"/>
                </a:cubicBezTo>
                <a:cubicBezTo>
                  <a:pt x="19328" y="13928"/>
                  <a:pt x="19582" y="13994"/>
                  <a:pt x="19788" y="13994"/>
                </a:cubicBezTo>
                <a:cubicBezTo>
                  <a:pt x="21350" y="13994"/>
                  <a:pt x="20188" y="10201"/>
                  <a:pt x="19556" y="9190"/>
                </a:cubicBezTo>
                <a:cubicBezTo>
                  <a:pt x="18206" y="7047"/>
                  <a:pt x="15877" y="5260"/>
                  <a:pt x="13438" y="5260"/>
                </a:cubicBezTo>
                <a:cubicBezTo>
                  <a:pt x="13054" y="5260"/>
                  <a:pt x="12668" y="5304"/>
                  <a:pt x="12282" y="5398"/>
                </a:cubicBezTo>
                <a:cubicBezTo>
                  <a:pt x="12342" y="4456"/>
                  <a:pt x="11746" y="3598"/>
                  <a:pt x="10851" y="3312"/>
                </a:cubicBezTo>
                <a:cubicBezTo>
                  <a:pt x="10613" y="3240"/>
                  <a:pt x="10350" y="3204"/>
                  <a:pt x="10160" y="3061"/>
                </a:cubicBezTo>
                <a:cubicBezTo>
                  <a:pt x="9909" y="2858"/>
                  <a:pt x="9850" y="2501"/>
                  <a:pt x="9754" y="2191"/>
                </a:cubicBezTo>
                <a:cubicBezTo>
                  <a:pt x="9316" y="783"/>
                  <a:pt x="8054" y="0"/>
                  <a:pt x="6772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5"/>
          <p:cNvSpPr/>
          <p:nvPr/>
        </p:nvSpPr>
        <p:spPr>
          <a:xfrm rot="-3435237">
            <a:off x="4446024" y="641048"/>
            <a:ext cx="1685389" cy="845175"/>
          </a:xfrm>
          <a:custGeom>
            <a:avLst/>
            <a:gdLst/>
            <a:ahLst/>
            <a:cxnLst/>
            <a:rect l="l" t="t" r="r" b="b"/>
            <a:pathLst>
              <a:path w="26841" h="13460" extrusionOk="0">
                <a:moveTo>
                  <a:pt x="12552" y="1"/>
                </a:moveTo>
                <a:cubicBezTo>
                  <a:pt x="11072" y="1"/>
                  <a:pt x="9723" y="1123"/>
                  <a:pt x="9158" y="2503"/>
                </a:cubicBezTo>
                <a:cubicBezTo>
                  <a:pt x="8616" y="1303"/>
                  <a:pt x="7423" y="548"/>
                  <a:pt x="6141" y="548"/>
                </a:cubicBezTo>
                <a:cubicBezTo>
                  <a:pt x="5983" y="548"/>
                  <a:pt x="5824" y="560"/>
                  <a:pt x="5664" y="583"/>
                </a:cubicBezTo>
                <a:cubicBezTo>
                  <a:pt x="4197" y="786"/>
                  <a:pt x="3053" y="1931"/>
                  <a:pt x="2838" y="3397"/>
                </a:cubicBezTo>
                <a:cubicBezTo>
                  <a:pt x="2643" y="3365"/>
                  <a:pt x="2448" y="3349"/>
                  <a:pt x="2254" y="3349"/>
                </a:cubicBezTo>
                <a:cubicBezTo>
                  <a:pt x="1439" y="3349"/>
                  <a:pt x="646" y="3628"/>
                  <a:pt x="0" y="4148"/>
                </a:cubicBezTo>
                <a:cubicBezTo>
                  <a:pt x="3291" y="4542"/>
                  <a:pt x="6535" y="5269"/>
                  <a:pt x="9682" y="6295"/>
                </a:cubicBezTo>
                <a:cubicBezTo>
                  <a:pt x="12401" y="7189"/>
                  <a:pt x="15036" y="8298"/>
                  <a:pt x="17564" y="9621"/>
                </a:cubicBezTo>
                <a:cubicBezTo>
                  <a:pt x="19698" y="10730"/>
                  <a:pt x="21845" y="12745"/>
                  <a:pt x="24206" y="13270"/>
                </a:cubicBezTo>
                <a:cubicBezTo>
                  <a:pt x="24451" y="13321"/>
                  <a:pt x="25066" y="13459"/>
                  <a:pt x="25580" y="13459"/>
                </a:cubicBezTo>
                <a:cubicBezTo>
                  <a:pt x="25914" y="13459"/>
                  <a:pt x="26206" y="13401"/>
                  <a:pt x="26328" y="13222"/>
                </a:cubicBezTo>
                <a:cubicBezTo>
                  <a:pt x="26841" y="12495"/>
                  <a:pt x="25577" y="12078"/>
                  <a:pt x="25207" y="11601"/>
                </a:cubicBezTo>
                <a:cubicBezTo>
                  <a:pt x="24003" y="10039"/>
                  <a:pt x="24540" y="7606"/>
                  <a:pt x="22346" y="6199"/>
                </a:cubicBezTo>
                <a:cubicBezTo>
                  <a:pt x="21517" y="5689"/>
                  <a:pt x="20584" y="5436"/>
                  <a:pt x="19652" y="5436"/>
                </a:cubicBezTo>
                <a:cubicBezTo>
                  <a:pt x="18666" y="5436"/>
                  <a:pt x="17683" y="5719"/>
                  <a:pt x="16825" y="6283"/>
                </a:cubicBezTo>
                <a:cubicBezTo>
                  <a:pt x="16872" y="5055"/>
                  <a:pt x="16193" y="3910"/>
                  <a:pt x="15096" y="3361"/>
                </a:cubicBezTo>
                <a:cubicBezTo>
                  <a:pt x="15680" y="1907"/>
                  <a:pt x="14357" y="154"/>
                  <a:pt x="12795" y="11"/>
                </a:cubicBezTo>
                <a:cubicBezTo>
                  <a:pt x="12713" y="4"/>
                  <a:pt x="12633" y="1"/>
                  <a:pt x="12552" y="1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8" name="Google Shape;578;p5"/>
          <p:cNvGrpSpPr/>
          <p:nvPr/>
        </p:nvGrpSpPr>
        <p:grpSpPr>
          <a:xfrm>
            <a:off x="7665216" y="3017482"/>
            <a:ext cx="1153392" cy="1951075"/>
            <a:chOff x="7665216" y="3017482"/>
            <a:chExt cx="1153392" cy="1951075"/>
          </a:xfrm>
        </p:grpSpPr>
        <p:sp>
          <p:nvSpPr>
            <p:cNvPr id="579" name="Google Shape;579;p5"/>
            <p:cNvSpPr/>
            <p:nvPr/>
          </p:nvSpPr>
          <p:spPr>
            <a:xfrm rot="352148">
              <a:off x="7720610" y="4668437"/>
              <a:ext cx="195064" cy="147724"/>
            </a:xfrm>
            <a:custGeom>
              <a:avLst/>
              <a:gdLst/>
              <a:ahLst/>
              <a:cxnLst/>
              <a:rect l="l" t="t" r="r" b="b"/>
              <a:pathLst>
                <a:path w="8443" h="6394" extrusionOk="0">
                  <a:moveTo>
                    <a:pt x="1453" y="0"/>
                  </a:moveTo>
                  <a:cubicBezTo>
                    <a:pt x="1453" y="0"/>
                    <a:pt x="1" y="4463"/>
                    <a:pt x="727" y="4974"/>
                  </a:cubicBezTo>
                  <a:cubicBezTo>
                    <a:pt x="1372" y="5420"/>
                    <a:pt x="5335" y="6393"/>
                    <a:pt x="6493" y="6393"/>
                  </a:cubicBezTo>
                  <a:cubicBezTo>
                    <a:pt x="6590" y="6393"/>
                    <a:pt x="6668" y="6386"/>
                    <a:pt x="6722" y="6372"/>
                  </a:cubicBezTo>
                  <a:cubicBezTo>
                    <a:pt x="7421" y="6210"/>
                    <a:pt x="8442" y="1613"/>
                    <a:pt x="8442" y="1613"/>
                  </a:cubicBezTo>
                  <a:lnTo>
                    <a:pt x="1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80" name="Google Shape;580;p5"/>
            <p:cNvGrpSpPr/>
            <p:nvPr/>
          </p:nvGrpSpPr>
          <p:grpSpPr>
            <a:xfrm>
              <a:off x="7665216" y="3017482"/>
              <a:ext cx="1153392" cy="1951075"/>
              <a:chOff x="-3205550" y="2567625"/>
              <a:chExt cx="1248125" cy="2111325"/>
            </a:xfrm>
          </p:grpSpPr>
          <p:sp>
            <p:nvSpPr>
              <p:cNvPr id="581" name="Google Shape;581;p5"/>
              <p:cNvSpPr/>
              <p:nvPr/>
            </p:nvSpPr>
            <p:spPr>
              <a:xfrm>
                <a:off x="-2568400" y="4519100"/>
                <a:ext cx="211075" cy="159850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6394" extrusionOk="0">
                    <a:moveTo>
                      <a:pt x="1453" y="0"/>
                    </a:moveTo>
                    <a:cubicBezTo>
                      <a:pt x="1453" y="0"/>
                      <a:pt x="1" y="4463"/>
                      <a:pt x="727" y="4974"/>
                    </a:cubicBezTo>
                    <a:cubicBezTo>
                      <a:pt x="1372" y="5420"/>
                      <a:pt x="5335" y="6393"/>
                      <a:pt x="6493" y="6393"/>
                    </a:cubicBezTo>
                    <a:cubicBezTo>
                      <a:pt x="6590" y="6393"/>
                      <a:pt x="6668" y="6386"/>
                      <a:pt x="6722" y="6372"/>
                    </a:cubicBezTo>
                    <a:cubicBezTo>
                      <a:pt x="7421" y="6210"/>
                      <a:pt x="8442" y="1613"/>
                      <a:pt x="8442" y="1613"/>
                    </a:cubicBezTo>
                    <a:lnTo>
                      <a:pt x="14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5"/>
              <p:cNvSpPr/>
              <p:nvPr/>
            </p:nvSpPr>
            <p:spPr>
              <a:xfrm>
                <a:off x="-3195450" y="3074750"/>
                <a:ext cx="360250" cy="1211825"/>
              </a:xfrm>
              <a:custGeom>
                <a:avLst/>
                <a:gdLst/>
                <a:ahLst/>
                <a:cxnLst/>
                <a:rect l="l" t="t" r="r" b="b"/>
                <a:pathLst>
                  <a:path w="14410" h="48473" extrusionOk="0">
                    <a:moveTo>
                      <a:pt x="14410" y="1"/>
                    </a:moveTo>
                    <a:cubicBezTo>
                      <a:pt x="14409" y="1"/>
                      <a:pt x="9167" y="8228"/>
                      <a:pt x="5673" y="21508"/>
                    </a:cubicBezTo>
                    <a:cubicBezTo>
                      <a:pt x="2178" y="34788"/>
                      <a:pt x="0" y="47182"/>
                      <a:pt x="1452" y="48472"/>
                    </a:cubicBezTo>
                    <a:lnTo>
                      <a:pt x="14410" y="1"/>
                    </a:ln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5"/>
              <p:cNvSpPr/>
              <p:nvPr/>
            </p:nvSpPr>
            <p:spPr>
              <a:xfrm>
                <a:off x="-2622150" y="2608950"/>
                <a:ext cx="623450" cy="560600"/>
              </a:xfrm>
              <a:custGeom>
                <a:avLst/>
                <a:gdLst/>
                <a:ahLst/>
                <a:cxnLst/>
                <a:rect l="l" t="t" r="r" b="b"/>
                <a:pathLst>
                  <a:path w="24938" h="22424" extrusionOk="0">
                    <a:moveTo>
                      <a:pt x="6175" y="1"/>
                    </a:moveTo>
                    <a:cubicBezTo>
                      <a:pt x="5058" y="1"/>
                      <a:pt x="4339" y="151"/>
                      <a:pt x="4248" y="486"/>
                    </a:cubicBezTo>
                    <a:cubicBezTo>
                      <a:pt x="3737" y="2395"/>
                      <a:pt x="135" y="16186"/>
                      <a:pt x="0" y="16428"/>
                    </a:cubicBezTo>
                    <a:lnTo>
                      <a:pt x="2285" y="16939"/>
                    </a:lnTo>
                    <a:cubicBezTo>
                      <a:pt x="2285" y="16939"/>
                      <a:pt x="5135" y="6266"/>
                      <a:pt x="5968" y="3174"/>
                    </a:cubicBezTo>
                    <a:cubicBezTo>
                      <a:pt x="6181" y="2379"/>
                      <a:pt x="7350" y="2053"/>
                      <a:pt x="8961" y="2053"/>
                    </a:cubicBezTo>
                    <a:cubicBezTo>
                      <a:pt x="13669" y="2053"/>
                      <a:pt x="22156" y="4842"/>
                      <a:pt x="21615" y="6884"/>
                    </a:cubicBezTo>
                    <a:cubicBezTo>
                      <a:pt x="20889" y="9627"/>
                      <a:pt x="17609" y="21832"/>
                      <a:pt x="17609" y="21832"/>
                    </a:cubicBezTo>
                    <a:lnTo>
                      <a:pt x="19814" y="22423"/>
                    </a:lnTo>
                    <a:lnTo>
                      <a:pt x="24142" y="6185"/>
                    </a:lnTo>
                    <a:cubicBezTo>
                      <a:pt x="24938" y="3202"/>
                      <a:pt x="11329" y="1"/>
                      <a:pt x="61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5"/>
              <p:cNvSpPr/>
              <p:nvPr/>
            </p:nvSpPr>
            <p:spPr>
              <a:xfrm>
                <a:off x="-2704150" y="2988400"/>
                <a:ext cx="203000" cy="111925"/>
              </a:xfrm>
              <a:custGeom>
                <a:avLst/>
                <a:gdLst/>
                <a:ahLst/>
                <a:cxnLst/>
                <a:rect l="l" t="t" r="r" b="b"/>
                <a:pathLst>
                  <a:path w="8120" h="4477" extrusionOk="0">
                    <a:moveTo>
                      <a:pt x="1362" y="0"/>
                    </a:moveTo>
                    <a:cubicBezTo>
                      <a:pt x="175" y="0"/>
                      <a:pt x="0" y="2863"/>
                      <a:pt x="0" y="2863"/>
                    </a:cubicBezTo>
                    <a:lnTo>
                      <a:pt x="7528" y="4476"/>
                    </a:lnTo>
                    <a:cubicBezTo>
                      <a:pt x="7528" y="4476"/>
                      <a:pt x="8119" y="2245"/>
                      <a:pt x="7877" y="1734"/>
                    </a:cubicBezTo>
                    <a:cubicBezTo>
                      <a:pt x="7635" y="1196"/>
                      <a:pt x="2823" y="282"/>
                      <a:pt x="1506" y="14"/>
                    </a:cubicBezTo>
                    <a:cubicBezTo>
                      <a:pt x="1456" y="4"/>
                      <a:pt x="1408" y="0"/>
                      <a:pt x="13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5"/>
              <p:cNvSpPr/>
              <p:nvPr/>
            </p:nvSpPr>
            <p:spPr>
              <a:xfrm>
                <a:off x="-2251825" y="3106425"/>
                <a:ext cx="203000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8120" h="4810" extrusionOk="0">
                    <a:moveTo>
                      <a:pt x="1450" y="0"/>
                    </a:moveTo>
                    <a:cubicBezTo>
                      <a:pt x="291" y="0"/>
                      <a:pt x="0" y="2766"/>
                      <a:pt x="0" y="2766"/>
                    </a:cubicBezTo>
                    <a:lnTo>
                      <a:pt x="7393" y="4809"/>
                    </a:lnTo>
                    <a:cubicBezTo>
                      <a:pt x="7393" y="4809"/>
                      <a:pt x="8119" y="2605"/>
                      <a:pt x="7904" y="2067"/>
                    </a:cubicBezTo>
                    <a:cubicBezTo>
                      <a:pt x="7716" y="1530"/>
                      <a:pt x="2931" y="347"/>
                      <a:pt x="1640" y="24"/>
                    </a:cubicBezTo>
                    <a:cubicBezTo>
                      <a:pt x="1574" y="8"/>
                      <a:pt x="1511" y="0"/>
                      <a:pt x="1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5"/>
              <p:cNvSpPr/>
              <p:nvPr/>
            </p:nvSpPr>
            <p:spPr>
              <a:xfrm>
                <a:off x="-3205550" y="3025175"/>
                <a:ext cx="1248125" cy="1597125"/>
              </a:xfrm>
              <a:custGeom>
                <a:avLst/>
                <a:gdLst/>
                <a:ahLst/>
                <a:cxnLst/>
                <a:rect l="l" t="t" r="r" b="b"/>
                <a:pathLst>
                  <a:path w="49925" h="63885" extrusionOk="0">
                    <a:moveTo>
                      <a:pt x="16247" y="0"/>
                    </a:moveTo>
                    <a:cubicBezTo>
                      <a:pt x="15559" y="0"/>
                      <a:pt x="15066" y="75"/>
                      <a:pt x="14814" y="236"/>
                    </a:cubicBezTo>
                    <a:cubicBezTo>
                      <a:pt x="12341" y="1822"/>
                      <a:pt x="1" y="50859"/>
                      <a:pt x="404" y="53036"/>
                    </a:cubicBezTo>
                    <a:cubicBezTo>
                      <a:pt x="785" y="55067"/>
                      <a:pt x="30324" y="63885"/>
                      <a:pt x="35033" y="63885"/>
                    </a:cubicBezTo>
                    <a:cubicBezTo>
                      <a:pt x="35310" y="63885"/>
                      <a:pt x="35501" y="63854"/>
                      <a:pt x="35595" y="63790"/>
                    </a:cubicBezTo>
                    <a:cubicBezTo>
                      <a:pt x="37262" y="62661"/>
                      <a:pt x="49924" y="11877"/>
                      <a:pt x="49656" y="9538"/>
                    </a:cubicBezTo>
                    <a:cubicBezTo>
                      <a:pt x="49387" y="7412"/>
                      <a:pt x="23110" y="0"/>
                      <a:pt x="162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5"/>
              <p:cNvSpPr/>
              <p:nvPr/>
            </p:nvSpPr>
            <p:spPr>
              <a:xfrm>
                <a:off x="-3122875" y="3617800"/>
                <a:ext cx="968525" cy="934100"/>
              </a:xfrm>
              <a:custGeom>
                <a:avLst/>
                <a:gdLst/>
                <a:ahLst/>
                <a:cxnLst/>
                <a:rect l="l" t="t" r="r" b="b"/>
                <a:pathLst>
                  <a:path w="38741" h="37364" extrusionOk="0">
                    <a:moveTo>
                      <a:pt x="10647" y="1"/>
                    </a:moveTo>
                    <a:cubicBezTo>
                      <a:pt x="9007" y="431"/>
                      <a:pt x="1" y="24734"/>
                      <a:pt x="431" y="27234"/>
                    </a:cubicBezTo>
                    <a:cubicBezTo>
                      <a:pt x="807" y="29541"/>
                      <a:pt x="23483" y="37363"/>
                      <a:pt x="28724" y="37363"/>
                    </a:cubicBezTo>
                    <a:cubicBezTo>
                      <a:pt x="29103" y="37363"/>
                      <a:pt x="29391" y="37322"/>
                      <a:pt x="29573" y="37235"/>
                    </a:cubicBezTo>
                    <a:cubicBezTo>
                      <a:pt x="32261" y="35945"/>
                      <a:pt x="38740" y="10378"/>
                      <a:pt x="36966" y="7932"/>
                    </a:cubicBezTo>
                    <a:cubicBezTo>
                      <a:pt x="35192" y="5485"/>
                      <a:pt x="10647" y="1"/>
                      <a:pt x="10647" y="1"/>
                    </a:cubicBezTo>
                    <a:close/>
                  </a:path>
                </a:pathLst>
              </a:custGeom>
              <a:solidFill>
                <a:srgbClr val="212E1C">
                  <a:alpha val="2823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5"/>
              <p:cNvSpPr/>
              <p:nvPr/>
            </p:nvSpPr>
            <p:spPr>
              <a:xfrm>
                <a:off x="-2449425" y="2567625"/>
                <a:ext cx="399250" cy="200675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8027" extrusionOk="0">
                    <a:moveTo>
                      <a:pt x="561" y="1"/>
                    </a:moveTo>
                    <a:cubicBezTo>
                      <a:pt x="500" y="1"/>
                      <a:pt x="457" y="6"/>
                      <a:pt x="431" y="15"/>
                    </a:cubicBezTo>
                    <a:cubicBezTo>
                      <a:pt x="0" y="177"/>
                      <a:pt x="27" y="4532"/>
                      <a:pt x="592" y="4586"/>
                    </a:cubicBezTo>
                    <a:cubicBezTo>
                      <a:pt x="1104" y="4637"/>
                      <a:pt x="11339" y="8026"/>
                      <a:pt x="13200" y="8026"/>
                    </a:cubicBezTo>
                    <a:cubicBezTo>
                      <a:pt x="13294" y="8026"/>
                      <a:pt x="13367" y="8018"/>
                      <a:pt x="13415" y="8000"/>
                    </a:cubicBezTo>
                    <a:cubicBezTo>
                      <a:pt x="14437" y="7650"/>
                      <a:pt x="15969" y="5016"/>
                      <a:pt x="15862" y="4182"/>
                    </a:cubicBezTo>
                    <a:cubicBezTo>
                      <a:pt x="15758" y="3379"/>
                      <a:pt x="2184" y="1"/>
                      <a:pt x="5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5"/>
              <p:cNvSpPr/>
              <p:nvPr/>
            </p:nvSpPr>
            <p:spPr>
              <a:xfrm>
                <a:off x="-2852700" y="3177825"/>
                <a:ext cx="805875" cy="466600"/>
              </a:xfrm>
              <a:custGeom>
                <a:avLst/>
                <a:gdLst/>
                <a:ahLst/>
                <a:cxnLst/>
                <a:rect l="l" t="t" r="r" b="b"/>
                <a:pathLst>
                  <a:path w="32235" h="18664" extrusionOk="0">
                    <a:moveTo>
                      <a:pt x="4206" y="0"/>
                    </a:moveTo>
                    <a:cubicBezTo>
                      <a:pt x="3854" y="0"/>
                      <a:pt x="3595" y="32"/>
                      <a:pt x="3442" y="98"/>
                    </a:cubicBezTo>
                    <a:cubicBezTo>
                      <a:pt x="1963" y="744"/>
                      <a:pt x="1" y="9078"/>
                      <a:pt x="888" y="10637"/>
                    </a:cubicBezTo>
                    <a:cubicBezTo>
                      <a:pt x="1719" y="12071"/>
                      <a:pt x="23064" y="18664"/>
                      <a:pt x="27093" y="18664"/>
                    </a:cubicBezTo>
                    <a:cubicBezTo>
                      <a:pt x="27369" y="18664"/>
                      <a:pt x="27563" y="18633"/>
                      <a:pt x="27665" y="18568"/>
                    </a:cubicBezTo>
                    <a:cubicBezTo>
                      <a:pt x="29251" y="17573"/>
                      <a:pt x="32235" y="8728"/>
                      <a:pt x="31240" y="7142"/>
                    </a:cubicBezTo>
                    <a:cubicBezTo>
                      <a:pt x="30314" y="5691"/>
                      <a:pt x="8938" y="0"/>
                      <a:pt x="42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5"/>
              <p:cNvSpPr/>
              <p:nvPr/>
            </p:nvSpPr>
            <p:spPr>
              <a:xfrm>
                <a:off x="-3074475" y="3587125"/>
                <a:ext cx="918100" cy="890700"/>
              </a:xfrm>
              <a:custGeom>
                <a:avLst/>
                <a:gdLst/>
                <a:ahLst/>
                <a:cxnLst/>
                <a:rect l="l" t="t" r="r" b="b"/>
                <a:pathLst>
                  <a:path w="36724" h="35628" extrusionOk="0">
                    <a:moveTo>
                      <a:pt x="8695" y="0"/>
                    </a:moveTo>
                    <a:cubicBezTo>
                      <a:pt x="8343" y="0"/>
                      <a:pt x="8084" y="32"/>
                      <a:pt x="7931" y="99"/>
                    </a:cubicBezTo>
                    <a:cubicBezTo>
                      <a:pt x="6452" y="744"/>
                      <a:pt x="0" y="26042"/>
                      <a:pt x="887" y="27601"/>
                    </a:cubicBezTo>
                    <a:cubicBezTo>
                      <a:pt x="1743" y="29035"/>
                      <a:pt x="23067" y="35628"/>
                      <a:pt x="27093" y="35628"/>
                    </a:cubicBezTo>
                    <a:cubicBezTo>
                      <a:pt x="27368" y="35628"/>
                      <a:pt x="27562" y="35597"/>
                      <a:pt x="27664" y="35532"/>
                    </a:cubicBezTo>
                    <a:cubicBezTo>
                      <a:pt x="29277" y="34537"/>
                      <a:pt x="36724" y="8729"/>
                      <a:pt x="35729" y="7142"/>
                    </a:cubicBezTo>
                    <a:cubicBezTo>
                      <a:pt x="34828" y="5691"/>
                      <a:pt x="13430" y="0"/>
                      <a:pt x="86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5"/>
              <p:cNvSpPr/>
              <p:nvPr/>
            </p:nvSpPr>
            <p:spPr>
              <a:xfrm>
                <a:off x="-2848650" y="3664800"/>
                <a:ext cx="605875" cy="251100"/>
              </a:xfrm>
              <a:custGeom>
                <a:avLst/>
                <a:gdLst/>
                <a:ahLst/>
                <a:cxnLst/>
                <a:rect l="l" t="t" r="r" b="b"/>
                <a:pathLst>
                  <a:path w="24235" h="10044" extrusionOk="0">
                    <a:moveTo>
                      <a:pt x="1706" y="0"/>
                    </a:moveTo>
                    <a:cubicBezTo>
                      <a:pt x="1681" y="0"/>
                      <a:pt x="1659" y="1"/>
                      <a:pt x="1640" y="3"/>
                    </a:cubicBezTo>
                    <a:cubicBezTo>
                      <a:pt x="0" y="137"/>
                      <a:pt x="8119" y="9278"/>
                      <a:pt x="10297" y="9869"/>
                    </a:cubicBezTo>
                    <a:cubicBezTo>
                      <a:pt x="10745" y="9990"/>
                      <a:pt x="11274" y="10044"/>
                      <a:pt x="11859" y="10044"/>
                    </a:cubicBezTo>
                    <a:cubicBezTo>
                      <a:pt x="16370" y="10044"/>
                      <a:pt x="24234" y="6831"/>
                      <a:pt x="24115" y="5998"/>
                    </a:cubicBezTo>
                    <a:cubicBezTo>
                      <a:pt x="23983" y="5069"/>
                      <a:pt x="3648" y="0"/>
                      <a:pt x="1706" y="0"/>
                    </a:cubicBezTo>
                    <a:close/>
                  </a:path>
                </a:pathLst>
              </a:custGeom>
              <a:solidFill>
                <a:srgbClr val="FFFFFF">
                  <a:alpha val="6274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5"/>
              <p:cNvSpPr/>
              <p:nvPr/>
            </p:nvSpPr>
            <p:spPr>
              <a:xfrm>
                <a:off x="-2756775" y="3215225"/>
                <a:ext cx="628325" cy="167825"/>
              </a:xfrm>
              <a:custGeom>
                <a:avLst/>
                <a:gdLst/>
                <a:ahLst/>
                <a:cxnLst/>
                <a:rect l="l" t="t" r="r" b="b"/>
                <a:pathLst>
                  <a:path w="25133" h="6713" extrusionOk="0">
                    <a:moveTo>
                      <a:pt x="1003" y="0"/>
                    </a:moveTo>
                    <a:lnTo>
                      <a:pt x="1003" y="0"/>
                    </a:lnTo>
                    <a:cubicBezTo>
                      <a:pt x="0" y="702"/>
                      <a:pt x="22356" y="6712"/>
                      <a:pt x="24873" y="6712"/>
                    </a:cubicBezTo>
                    <a:cubicBezTo>
                      <a:pt x="25055" y="6712"/>
                      <a:pt x="25133" y="6681"/>
                      <a:pt x="25091" y="6614"/>
                    </a:cubicBezTo>
                    <a:cubicBezTo>
                      <a:pt x="24742" y="5996"/>
                      <a:pt x="1004" y="1"/>
                      <a:pt x="1003" y="0"/>
                    </a:cubicBezTo>
                    <a:close/>
                  </a:path>
                </a:pathLst>
              </a:custGeom>
              <a:solidFill>
                <a:srgbClr val="FFFFFF">
                  <a:alpha val="6274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5"/>
              <p:cNvSpPr/>
              <p:nvPr/>
            </p:nvSpPr>
            <p:spPr>
              <a:xfrm>
                <a:off x="-2755225" y="3219250"/>
                <a:ext cx="47075" cy="78000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3120" extrusionOk="0">
                    <a:moveTo>
                      <a:pt x="1183" y="1"/>
                    </a:moveTo>
                    <a:cubicBezTo>
                      <a:pt x="1183" y="1"/>
                      <a:pt x="0" y="2259"/>
                      <a:pt x="0" y="2528"/>
                    </a:cubicBezTo>
                    <a:cubicBezTo>
                      <a:pt x="0" y="2770"/>
                      <a:pt x="1129" y="3119"/>
                      <a:pt x="1129" y="3119"/>
                    </a:cubicBezTo>
                    <a:lnTo>
                      <a:pt x="1882" y="296"/>
                    </a:lnTo>
                    <a:lnTo>
                      <a:pt x="1183" y="1"/>
                    </a:lnTo>
                    <a:close/>
                  </a:path>
                </a:pathLst>
              </a:custGeom>
              <a:solidFill>
                <a:srgbClr val="FFFFFF">
                  <a:alpha val="6274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594" name="Google Shape;59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825" y="1242825"/>
            <a:ext cx="5794599" cy="3725726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5"/>
          <p:cNvSpPr txBox="1"/>
          <p:nvPr/>
        </p:nvSpPr>
        <p:spPr>
          <a:xfrm>
            <a:off x="98050" y="281375"/>
            <a:ext cx="8929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Jua"/>
                <a:ea typeface="Jua"/>
                <a:cs typeface="Jua"/>
                <a:sym typeface="Jua"/>
              </a:rPr>
              <a:t>현대 사회에서는 여행이 단순한 휴식이나 여가를 넘어서 자신만의 경험과 이야기를 만들어 가는 중요한 활동으로 자리 잡았습니다. 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Jua"/>
                <a:ea typeface="Jua"/>
                <a:cs typeface="Jua"/>
                <a:sym typeface="Jua"/>
              </a:rPr>
              <a:t>이러한 이유로 여행지에 대한 SNS 정보 제공과 맞춤형 여행 경로 추천, 실제 모빌리티 경로 제공을 결합한 웹 사이트를 기획하게 되었습니다. 이 웹 사이트는 여행 계획의 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Jua"/>
                <a:ea typeface="Jua"/>
                <a:cs typeface="Jua"/>
                <a:sym typeface="Jua"/>
              </a:rPr>
              <a:t>전반적인 과정을 돕고, 사용자들이 더 쉽게 자신만의 특별한 여행을 즐길 수 있도록 지원하는 것을 목표로 합니다.</a:t>
            </a: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Jua"/>
              <a:ea typeface="Jua"/>
              <a:cs typeface="Jua"/>
              <a:sym typeface="Jua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7"/>
          <p:cNvSpPr txBox="1">
            <a:spLocks noGrp="1"/>
          </p:cNvSpPr>
          <p:nvPr>
            <p:ph type="subTitle" idx="1"/>
          </p:nvPr>
        </p:nvSpPr>
        <p:spPr>
          <a:xfrm>
            <a:off x="691425" y="3488270"/>
            <a:ext cx="5067600" cy="42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601" name="Google Shape;601;p7"/>
          <p:cNvSpPr txBox="1">
            <a:spLocks noGrp="1"/>
          </p:cNvSpPr>
          <p:nvPr>
            <p:ph type="title"/>
          </p:nvPr>
        </p:nvSpPr>
        <p:spPr>
          <a:xfrm>
            <a:off x="70025" y="2533950"/>
            <a:ext cx="5688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추진 계획 및 일정</a:t>
            </a:r>
            <a:endParaRPr/>
          </a:p>
        </p:txBody>
      </p:sp>
      <p:sp>
        <p:nvSpPr>
          <p:cNvPr id="602" name="Google Shape;602;p7"/>
          <p:cNvSpPr txBox="1">
            <a:spLocks noGrp="1"/>
          </p:cNvSpPr>
          <p:nvPr>
            <p:ph type="title" idx="2"/>
          </p:nvPr>
        </p:nvSpPr>
        <p:spPr>
          <a:xfrm>
            <a:off x="691425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603" name="Google Shape;603;p7"/>
          <p:cNvGrpSpPr/>
          <p:nvPr/>
        </p:nvGrpSpPr>
        <p:grpSpPr>
          <a:xfrm rot="2151482" flipH="1">
            <a:off x="5139298" y="152578"/>
            <a:ext cx="10702741" cy="10702703"/>
            <a:chOff x="-7452599" y="-3390657"/>
            <a:chExt cx="10702356" cy="10702318"/>
          </a:xfrm>
        </p:grpSpPr>
        <p:sp>
          <p:nvSpPr>
            <p:cNvPr id="604" name="Google Shape;604;p7"/>
            <p:cNvSpPr/>
            <p:nvPr/>
          </p:nvSpPr>
          <p:spPr>
            <a:xfrm rot="6299883">
              <a:off x="-6470704" y="-2408808"/>
              <a:ext cx="8738566" cy="8738620"/>
            </a:xfrm>
            <a:custGeom>
              <a:avLst/>
              <a:gdLst/>
              <a:ahLst/>
              <a:cxnLst/>
              <a:rect l="l" t="t" r="r" b="b"/>
              <a:pathLst>
                <a:path w="161819" h="161820" extrusionOk="0">
                  <a:moveTo>
                    <a:pt x="161819" y="80916"/>
                  </a:moveTo>
                  <a:cubicBezTo>
                    <a:pt x="161819" y="102379"/>
                    <a:pt x="153293" y="122947"/>
                    <a:pt x="138126" y="138127"/>
                  </a:cubicBezTo>
                  <a:cubicBezTo>
                    <a:pt x="122947" y="153306"/>
                    <a:pt x="102366" y="161819"/>
                    <a:pt x="80915" y="161819"/>
                  </a:cubicBezTo>
                  <a:cubicBezTo>
                    <a:pt x="59452" y="161819"/>
                    <a:pt x="38872" y="153306"/>
                    <a:pt x="23705" y="138127"/>
                  </a:cubicBezTo>
                  <a:cubicBezTo>
                    <a:pt x="8526" y="122947"/>
                    <a:pt x="0" y="102379"/>
                    <a:pt x="0" y="80916"/>
                  </a:cubicBezTo>
                  <a:cubicBezTo>
                    <a:pt x="0" y="59453"/>
                    <a:pt x="8526" y="38872"/>
                    <a:pt x="23705" y="23705"/>
                  </a:cubicBezTo>
                  <a:cubicBezTo>
                    <a:pt x="38872" y="8526"/>
                    <a:pt x="59452" y="1"/>
                    <a:pt x="80915" y="1"/>
                  </a:cubicBezTo>
                  <a:cubicBezTo>
                    <a:pt x="102366" y="1"/>
                    <a:pt x="122947" y="8526"/>
                    <a:pt x="138126" y="23705"/>
                  </a:cubicBezTo>
                  <a:cubicBezTo>
                    <a:pt x="153293" y="38872"/>
                    <a:pt x="161819" y="59453"/>
                    <a:pt x="161819" y="809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1960"/>
                  </a:srgbClr>
                </a:gs>
                <a:gs pos="94000">
                  <a:srgbClr val="FFFFFF">
                    <a:alpha val="21960"/>
                  </a:srgbClr>
                </a:gs>
                <a:gs pos="100000">
                  <a:srgbClr val="FFFFFF">
                    <a:alpha val="2196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7"/>
            <p:cNvSpPr/>
            <p:nvPr/>
          </p:nvSpPr>
          <p:spPr>
            <a:xfrm rot="6299959">
              <a:off x="-6271743" y="-2155501"/>
              <a:ext cx="8289227" cy="8289279"/>
            </a:xfrm>
            <a:custGeom>
              <a:avLst/>
              <a:gdLst/>
              <a:ahLst/>
              <a:cxnLst/>
              <a:rect l="l" t="t" r="r" b="b"/>
              <a:pathLst>
                <a:path w="161819" h="161820" extrusionOk="0">
                  <a:moveTo>
                    <a:pt x="161819" y="80916"/>
                  </a:moveTo>
                  <a:cubicBezTo>
                    <a:pt x="161819" y="102379"/>
                    <a:pt x="153293" y="122947"/>
                    <a:pt x="138126" y="138127"/>
                  </a:cubicBezTo>
                  <a:cubicBezTo>
                    <a:pt x="122947" y="153306"/>
                    <a:pt x="102366" y="161819"/>
                    <a:pt x="80915" y="161819"/>
                  </a:cubicBezTo>
                  <a:cubicBezTo>
                    <a:pt x="59452" y="161819"/>
                    <a:pt x="38872" y="153306"/>
                    <a:pt x="23705" y="138127"/>
                  </a:cubicBezTo>
                  <a:cubicBezTo>
                    <a:pt x="8526" y="122947"/>
                    <a:pt x="0" y="102379"/>
                    <a:pt x="0" y="80916"/>
                  </a:cubicBezTo>
                  <a:cubicBezTo>
                    <a:pt x="0" y="59453"/>
                    <a:pt x="8526" y="38872"/>
                    <a:pt x="23705" y="23705"/>
                  </a:cubicBezTo>
                  <a:cubicBezTo>
                    <a:pt x="38872" y="8526"/>
                    <a:pt x="59452" y="1"/>
                    <a:pt x="80915" y="1"/>
                  </a:cubicBezTo>
                  <a:cubicBezTo>
                    <a:pt x="102366" y="1"/>
                    <a:pt x="122947" y="8526"/>
                    <a:pt x="138126" y="23705"/>
                  </a:cubicBezTo>
                  <a:cubicBezTo>
                    <a:pt x="153293" y="38872"/>
                    <a:pt x="161819" y="59453"/>
                    <a:pt x="161819" y="809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1960"/>
                  </a:srgbClr>
                </a:gs>
                <a:gs pos="94000">
                  <a:srgbClr val="FFFFFF">
                    <a:alpha val="21960"/>
                  </a:srgbClr>
                </a:gs>
                <a:gs pos="100000">
                  <a:srgbClr val="FFFFFF">
                    <a:alpha val="2196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6" name="Google Shape;606;p7"/>
            <p:cNvGrpSpPr/>
            <p:nvPr/>
          </p:nvGrpSpPr>
          <p:grpSpPr>
            <a:xfrm rot="6300058">
              <a:off x="-5881520" y="-1819525"/>
              <a:ext cx="7560295" cy="7560295"/>
              <a:chOff x="-8385654" y="2991527"/>
              <a:chExt cx="7497589" cy="7497589"/>
            </a:xfrm>
          </p:grpSpPr>
          <p:sp>
            <p:nvSpPr>
              <p:cNvPr id="607" name="Google Shape;607;p7"/>
              <p:cNvSpPr/>
              <p:nvPr/>
            </p:nvSpPr>
            <p:spPr>
              <a:xfrm>
                <a:off x="-8385654" y="2991527"/>
                <a:ext cx="7497589" cy="7497589"/>
              </a:xfrm>
              <a:custGeom>
                <a:avLst/>
                <a:gdLst/>
                <a:ahLst/>
                <a:cxnLst/>
                <a:rect l="l" t="t" r="r" b="b"/>
                <a:pathLst>
                  <a:path w="140011" h="140011" extrusionOk="0">
                    <a:moveTo>
                      <a:pt x="70005" y="1"/>
                    </a:moveTo>
                    <a:cubicBezTo>
                      <a:pt x="51440" y="1"/>
                      <a:pt x="33626" y="7370"/>
                      <a:pt x="20498" y="20498"/>
                    </a:cubicBezTo>
                    <a:cubicBezTo>
                      <a:pt x="7369" y="33626"/>
                      <a:pt x="0" y="51440"/>
                      <a:pt x="0" y="70006"/>
                    </a:cubicBezTo>
                    <a:cubicBezTo>
                      <a:pt x="0" y="88571"/>
                      <a:pt x="7369" y="106374"/>
                      <a:pt x="20498" y="119502"/>
                    </a:cubicBezTo>
                    <a:cubicBezTo>
                      <a:pt x="33626" y="132630"/>
                      <a:pt x="51440" y="140011"/>
                      <a:pt x="70005" y="140011"/>
                    </a:cubicBezTo>
                    <a:cubicBezTo>
                      <a:pt x="88571" y="140011"/>
                      <a:pt x="106373" y="132630"/>
                      <a:pt x="119501" y="119502"/>
                    </a:cubicBezTo>
                    <a:cubicBezTo>
                      <a:pt x="132629" y="106374"/>
                      <a:pt x="140010" y="88571"/>
                      <a:pt x="140010" y="70006"/>
                    </a:cubicBezTo>
                    <a:cubicBezTo>
                      <a:pt x="140010" y="51440"/>
                      <a:pt x="132629" y="33626"/>
                      <a:pt x="119501" y="20498"/>
                    </a:cubicBezTo>
                    <a:cubicBezTo>
                      <a:pt x="106373" y="7370"/>
                      <a:pt x="88571" y="1"/>
                      <a:pt x="70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7"/>
              <p:cNvSpPr/>
              <p:nvPr/>
            </p:nvSpPr>
            <p:spPr>
              <a:xfrm>
                <a:off x="-6237014" y="3099342"/>
                <a:ext cx="1583581" cy="1248036"/>
              </a:xfrm>
              <a:custGeom>
                <a:avLst/>
                <a:gdLst/>
                <a:ahLst/>
                <a:cxnLst/>
                <a:rect l="l" t="t" r="r" b="b"/>
                <a:pathLst>
                  <a:path w="29572" h="23306" extrusionOk="0">
                    <a:moveTo>
                      <a:pt x="16472" y="1"/>
                    </a:moveTo>
                    <a:cubicBezTo>
                      <a:pt x="16328" y="1"/>
                      <a:pt x="16185" y="9"/>
                      <a:pt x="16050" y="22"/>
                    </a:cubicBezTo>
                    <a:cubicBezTo>
                      <a:pt x="9682" y="642"/>
                      <a:pt x="3196" y="2908"/>
                      <a:pt x="441" y="9108"/>
                    </a:cubicBezTo>
                    <a:cubicBezTo>
                      <a:pt x="203" y="9621"/>
                      <a:pt x="0" y="10193"/>
                      <a:pt x="119" y="10754"/>
                    </a:cubicBezTo>
                    <a:cubicBezTo>
                      <a:pt x="225" y="11249"/>
                      <a:pt x="664" y="11697"/>
                      <a:pt x="1151" y="11697"/>
                    </a:cubicBezTo>
                    <a:cubicBezTo>
                      <a:pt x="1216" y="11697"/>
                      <a:pt x="1282" y="11689"/>
                      <a:pt x="1348" y="11672"/>
                    </a:cubicBezTo>
                    <a:lnTo>
                      <a:pt x="1348" y="11672"/>
                    </a:lnTo>
                    <a:cubicBezTo>
                      <a:pt x="656" y="13079"/>
                      <a:pt x="728" y="14748"/>
                      <a:pt x="1538" y="16084"/>
                    </a:cubicBezTo>
                    <a:cubicBezTo>
                      <a:pt x="1336" y="14486"/>
                      <a:pt x="1288" y="12519"/>
                      <a:pt x="2647" y="11636"/>
                    </a:cubicBezTo>
                    <a:lnTo>
                      <a:pt x="2647" y="11636"/>
                    </a:lnTo>
                    <a:cubicBezTo>
                      <a:pt x="1121" y="14903"/>
                      <a:pt x="1884" y="19077"/>
                      <a:pt x="4460" y="21593"/>
                    </a:cubicBezTo>
                    <a:cubicBezTo>
                      <a:pt x="5456" y="22559"/>
                      <a:pt x="6802" y="23305"/>
                      <a:pt x="8162" y="23305"/>
                    </a:cubicBezTo>
                    <a:cubicBezTo>
                      <a:pt x="8447" y="23305"/>
                      <a:pt x="8732" y="23273"/>
                      <a:pt x="9015" y="23202"/>
                    </a:cubicBezTo>
                    <a:cubicBezTo>
                      <a:pt x="9611" y="23059"/>
                      <a:pt x="10207" y="22702"/>
                      <a:pt x="10410" y="22117"/>
                    </a:cubicBezTo>
                    <a:cubicBezTo>
                      <a:pt x="10517" y="21760"/>
                      <a:pt x="10517" y="21378"/>
                      <a:pt x="10410" y="21032"/>
                    </a:cubicBezTo>
                    <a:cubicBezTo>
                      <a:pt x="10135" y="19840"/>
                      <a:pt x="9384" y="18838"/>
                      <a:pt x="8872" y="17729"/>
                    </a:cubicBezTo>
                    <a:cubicBezTo>
                      <a:pt x="8371" y="16632"/>
                      <a:pt x="8144" y="15225"/>
                      <a:pt x="8895" y="14271"/>
                    </a:cubicBezTo>
                    <a:cubicBezTo>
                      <a:pt x="9331" y="13706"/>
                      <a:pt x="10041" y="13429"/>
                      <a:pt x="10762" y="13429"/>
                    </a:cubicBezTo>
                    <a:cubicBezTo>
                      <a:pt x="11165" y="13429"/>
                      <a:pt x="11572" y="13516"/>
                      <a:pt x="11936" y="13687"/>
                    </a:cubicBezTo>
                    <a:cubicBezTo>
                      <a:pt x="12938" y="14164"/>
                      <a:pt x="13605" y="15178"/>
                      <a:pt x="13891" y="16251"/>
                    </a:cubicBezTo>
                    <a:cubicBezTo>
                      <a:pt x="13986" y="16394"/>
                      <a:pt x="14117" y="16454"/>
                      <a:pt x="14260" y="16454"/>
                    </a:cubicBezTo>
                    <a:cubicBezTo>
                      <a:pt x="14640" y="16454"/>
                      <a:pt x="15100" y="16022"/>
                      <a:pt x="15143" y="15571"/>
                    </a:cubicBezTo>
                    <a:cubicBezTo>
                      <a:pt x="15215" y="14951"/>
                      <a:pt x="14965" y="14283"/>
                      <a:pt x="15239" y="13723"/>
                    </a:cubicBezTo>
                    <a:cubicBezTo>
                      <a:pt x="15811" y="12590"/>
                      <a:pt x="17731" y="13234"/>
                      <a:pt x="18661" y="12364"/>
                    </a:cubicBezTo>
                    <a:cubicBezTo>
                      <a:pt x="18995" y="12054"/>
                      <a:pt x="19150" y="11600"/>
                      <a:pt x="19400" y="11219"/>
                    </a:cubicBezTo>
                    <a:cubicBezTo>
                      <a:pt x="19794" y="10670"/>
                      <a:pt x="20426" y="10325"/>
                      <a:pt x="21022" y="10015"/>
                    </a:cubicBezTo>
                    <a:lnTo>
                      <a:pt x="23013" y="8965"/>
                    </a:lnTo>
                    <a:cubicBezTo>
                      <a:pt x="23739" y="8579"/>
                      <a:pt x="24594" y="8203"/>
                      <a:pt x="25381" y="8203"/>
                    </a:cubicBezTo>
                    <a:cubicBezTo>
                      <a:pt x="25783" y="8203"/>
                      <a:pt x="26168" y="8302"/>
                      <a:pt x="26507" y="8548"/>
                    </a:cubicBezTo>
                    <a:cubicBezTo>
                      <a:pt x="26531" y="7928"/>
                      <a:pt x="26185" y="7356"/>
                      <a:pt x="25613" y="7093"/>
                    </a:cubicBezTo>
                    <a:lnTo>
                      <a:pt x="28605" y="6318"/>
                    </a:lnTo>
                    <a:cubicBezTo>
                      <a:pt x="28844" y="6282"/>
                      <a:pt x="29059" y="6175"/>
                      <a:pt x="29237" y="6020"/>
                    </a:cubicBezTo>
                    <a:cubicBezTo>
                      <a:pt x="29571" y="5662"/>
                      <a:pt x="29321" y="5030"/>
                      <a:pt x="28880" y="4792"/>
                    </a:cubicBezTo>
                    <a:cubicBezTo>
                      <a:pt x="28646" y="4669"/>
                      <a:pt x="28385" y="4630"/>
                      <a:pt x="28116" y="4630"/>
                    </a:cubicBezTo>
                    <a:cubicBezTo>
                      <a:pt x="27891" y="4630"/>
                      <a:pt x="27660" y="4657"/>
                      <a:pt x="27437" y="4685"/>
                    </a:cubicBezTo>
                    <a:lnTo>
                      <a:pt x="24361" y="5066"/>
                    </a:lnTo>
                    <a:cubicBezTo>
                      <a:pt x="24178" y="5091"/>
                      <a:pt x="23984" y="5111"/>
                      <a:pt x="23793" y="5111"/>
                    </a:cubicBezTo>
                    <a:cubicBezTo>
                      <a:pt x="23425" y="5111"/>
                      <a:pt x="23070" y="5035"/>
                      <a:pt x="22834" y="4768"/>
                    </a:cubicBezTo>
                    <a:cubicBezTo>
                      <a:pt x="22644" y="4553"/>
                      <a:pt x="22572" y="4255"/>
                      <a:pt x="22393" y="4029"/>
                    </a:cubicBezTo>
                    <a:cubicBezTo>
                      <a:pt x="22183" y="3766"/>
                      <a:pt x="21873" y="3656"/>
                      <a:pt x="21541" y="3656"/>
                    </a:cubicBezTo>
                    <a:cubicBezTo>
                      <a:pt x="21118" y="3656"/>
                      <a:pt x="20659" y="3834"/>
                      <a:pt x="20318" y="4100"/>
                    </a:cubicBezTo>
                    <a:cubicBezTo>
                      <a:pt x="19710" y="4565"/>
                      <a:pt x="19257" y="5245"/>
                      <a:pt x="18566" y="5591"/>
                    </a:cubicBezTo>
                    <a:cubicBezTo>
                      <a:pt x="18447" y="5625"/>
                      <a:pt x="18328" y="5641"/>
                      <a:pt x="18210" y="5641"/>
                    </a:cubicBezTo>
                    <a:cubicBezTo>
                      <a:pt x="17089" y="5641"/>
                      <a:pt x="16099" y="4196"/>
                      <a:pt x="16682" y="3170"/>
                    </a:cubicBezTo>
                    <a:cubicBezTo>
                      <a:pt x="17159" y="2359"/>
                      <a:pt x="18339" y="1811"/>
                      <a:pt x="18148" y="893"/>
                    </a:cubicBezTo>
                    <a:cubicBezTo>
                      <a:pt x="17999" y="205"/>
                      <a:pt x="17208" y="1"/>
                      <a:pt x="16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7"/>
              <p:cNvSpPr/>
              <p:nvPr/>
            </p:nvSpPr>
            <p:spPr>
              <a:xfrm>
                <a:off x="-3236607" y="3282378"/>
                <a:ext cx="976324" cy="783383"/>
              </a:xfrm>
              <a:custGeom>
                <a:avLst/>
                <a:gdLst/>
                <a:ahLst/>
                <a:cxnLst/>
                <a:rect l="l" t="t" r="r" b="b"/>
                <a:pathLst>
                  <a:path w="18232" h="14629" extrusionOk="0">
                    <a:moveTo>
                      <a:pt x="3518" y="0"/>
                    </a:moveTo>
                    <a:cubicBezTo>
                      <a:pt x="3017" y="966"/>
                      <a:pt x="2254" y="1765"/>
                      <a:pt x="1324" y="2325"/>
                    </a:cubicBezTo>
                    <a:cubicBezTo>
                      <a:pt x="835" y="2624"/>
                      <a:pt x="227" y="2910"/>
                      <a:pt x="108" y="3470"/>
                    </a:cubicBezTo>
                    <a:cubicBezTo>
                      <a:pt x="0" y="3971"/>
                      <a:pt x="322" y="4448"/>
                      <a:pt x="620" y="4865"/>
                    </a:cubicBezTo>
                    <a:cubicBezTo>
                      <a:pt x="1157" y="5569"/>
                      <a:pt x="1789" y="6332"/>
                      <a:pt x="2671" y="6391"/>
                    </a:cubicBezTo>
                    <a:cubicBezTo>
                      <a:pt x="2969" y="6403"/>
                      <a:pt x="3303" y="6356"/>
                      <a:pt x="3506" y="6582"/>
                    </a:cubicBezTo>
                    <a:cubicBezTo>
                      <a:pt x="3804" y="6904"/>
                      <a:pt x="3411" y="7417"/>
                      <a:pt x="3005" y="7584"/>
                    </a:cubicBezTo>
                    <a:cubicBezTo>
                      <a:pt x="2600" y="7751"/>
                      <a:pt x="2099" y="7834"/>
                      <a:pt x="1896" y="8228"/>
                    </a:cubicBezTo>
                    <a:cubicBezTo>
                      <a:pt x="1694" y="8585"/>
                      <a:pt x="1872" y="9027"/>
                      <a:pt x="2051" y="9396"/>
                    </a:cubicBezTo>
                    <a:cubicBezTo>
                      <a:pt x="2469" y="10279"/>
                      <a:pt x="2993" y="11244"/>
                      <a:pt x="3923" y="11495"/>
                    </a:cubicBezTo>
                    <a:lnTo>
                      <a:pt x="1324" y="13677"/>
                    </a:lnTo>
                    <a:cubicBezTo>
                      <a:pt x="2445" y="14178"/>
                      <a:pt x="3637" y="14488"/>
                      <a:pt x="4865" y="14607"/>
                    </a:cubicBezTo>
                    <a:cubicBezTo>
                      <a:pt x="4987" y="14619"/>
                      <a:pt x="5112" y="14629"/>
                      <a:pt x="5237" y="14629"/>
                    </a:cubicBezTo>
                    <a:cubicBezTo>
                      <a:pt x="5478" y="14629"/>
                      <a:pt x="5719" y="14594"/>
                      <a:pt x="5938" y="14476"/>
                    </a:cubicBezTo>
                    <a:cubicBezTo>
                      <a:pt x="6260" y="14297"/>
                      <a:pt x="6463" y="13868"/>
                      <a:pt x="6272" y="13558"/>
                    </a:cubicBezTo>
                    <a:cubicBezTo>
                      <a:pt x="6530" y="13496"/>
                      <a:pt x="6793" y="13466"/>
                      <a:pt x="7054" y="13466"/>
                    </a:cubicBezTo>
                    <a:cubicBezTo>
                      <a:pt x="7554" y="13466"/>
                      <a:pt x="8052" y="13577"/>
                      <a:pt x="8514" y="13796"/>
                    </a:cubicBezTo>
                    <a:cubicBezTo>
                      <a:pt x="9039" y="13486"/>
                      <a:pt x="9587" y="13224"/>
                      <a:pt x="10171" y="13021"/>
                    </a:cubicBezTo>
                    <a:cubicBezTo>
                      <a:pt x="10327" y="12964"/>
                      <a:pt x="10499" y="12912"/>
                      <a:pt x="10668" y="12912"/>
                    </a:cubicBezTo>
                    <a:cubicBezTo>
                      <a:pt x="10746" y="12912"/>
                      <a:pt x="10824" y="12923"/>
                      <a:pt x="10899" y="12950"/>
                    </a:cubicBezTo>
                    <a:cubicBezTo>
                      <a:pt x="11089" y="13021"/>
                      <a:pt x="11233" y="13200"/>
                      <a:pt x="11411" y="13307"/>
                    </a:cubicBezTo>
                    <a:cubicBezTo>
                      <a:pt x="11566" y="13396"/>
                      <a:pt x="11735" y="13437"/>
                      <a:pt x="11901" y="13437"/>
                    </a:cubicBezTo>
                    <a:cubicBezTo>
                      <a:pt x="12273" y="13437"/>
                      <a:pt x="12633" y="13229"/>
                      <a:pt x="12807" y="12866"/>
                    </a:cubicBezTo>
                    <a:cubicBezTo>
                      <a:pt x="12425" y="12497"/>
                      <a:pt x="12592" y="11793"/>
                      <a:pt x="13021" y="11459"/>
                    </a:cubicBezTo>
                    <a:cubicBezTo>
                      <a:pt x="13374" y="11195"/>
                      <a:pt x="13823" y="11115"/>
                      <a:pt x="14270" y="11115"/>
                    </a:cubicBezTo>
                    <a:cubicBezTo>
                      <a:pt x="14367" y="11115"/>
                      <a:pt x="14464" y="11119"/>
                      <a:pt x="14559" y="11125"/>
                    </a:cubicBezTo>
                    <a:cubicBezTo>
                      <a:pt x="14953" y="11137"/>
                      <a:pt x="15346" y="11209"/>
                      <a:pt x="15728" y="11316"/>
                    </a:cubicBezTo>
                    <a:cubicBezTo>
                      <a:pt x="15948" y="11389"/>
                      <a:pt x="16181" y="11491"/>
                      <a:pt x="16407" y="11491"/>
                    </a:cubicBezTo>
                    <a:cubicBezTo>
                      <a:pt x="16476" y="11491"/>
                      <a:pt x="16544" y="11481"/>
                      <a:pt x="16610" y="11459"/>
                    </a:cubicBezTo>
                    <a:cubicBezTo>
                      <a:pt x="16753" y="11400"/>
                      <a:pt x="16884" y="11304"/>
                      <a:pt x="16992" y="11197"/>
                    </a:cubicBezTo>
                    <a:cubicBezTo>
                      <a:pt x="17588" y="10648"/>
                      <a:pt x="18232" y="9921"/>
                      <a:pt x="18005" y="9146"/>
                    </a:cubicBezTo>
                    <a:cubicBezTo>
                      <a:pt x="17874" y="8645"/>
                      <a:pt x="17397" y="8323"/>
                      <a:pt x="16968" y="8037"/>
                    </a:cubicBezTo>
                    <a:cubicBezTo>
                      <a:pt x="15382" y="7012"/>
                      <a:pt x="13760" y="6058"/>
                      <a:pt x="12091" y="5187"/>
                    </a:cubicBezTo>
                    <a:cubicBezTo>
                      <a:pt x="11447" y="4841"/>
                      <a:pt x="10779" y="4508"/>
                      <a:pt x="10279" y="3983"/>
                    </a:cubicBezTo>
                    <a:cubicBezTo>
                      <a:pt x="9885" y="3577"/>
                      <a:pt x="9611" y="3089"/>
                      <a:pt x="9217" y="2695"/>
                    </a:cubicBezTo>
                    <a:cubicBezTo>
                      <a:pt x="8681" y="2147"/>
                      <a:pt x="7965" y="1813"/>
                      <a:pt x="7250" y="1515"/>
                    </a:cubicBezTo>
                    <a:cubicBezTo>
                      <a:pt x="6463" y="1181"/>
                      <a:pt x="5652" y="871"/>
                      <a:pt x="4841" y="585"/>
                    </a:cubicBez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7"/>
              <p:cNvSpPr/>
              <p:nvPr/>
            </p:nvSpPr>
            <p:spPr>
              <a:xfrm>
                <a:off x="-7361457" y="3690823"/>
                <a:ext cx="1225385" cy="1102595"/>
              </a:xfrm>
              <a:custGeom>
                <a:avLst/>
                <a:gdLst/>
                <a:ahLst/>
                <a:cxnLst/>
                <a:rect l="l" t="t" r="r" b="b"/>
                <a:pathLst>
                  <a:path w="22883" h="20590" extrusionOk="0">
                    <a:moveTo>
                      <a:pt x="12163" y="0"/>
                    </a:moveTo>
                    <a:lnTo>
                      <a:pt x="10994" y="561"/>
                    </a:lnTo>
                    <a:cubicBezTo>
                      <a:pt x="8490" y="1538"/>
                      <a:pt x="6081" y="2802"/>
                      <a:pt x="4126" y="4627"/>
                    </a:cubicBezTo>
                    <a:cubicBezTo>
                      <a:pt x="2159" y="6463"/>
                      <a:pt x="668" y="8895"/>
                      <a:pt x="334" y="11554"/>
                    </a:cubicBezTo>
                    <a:cubicBezTo>
                      <a:pt x="0" y="14225"/>
                      <a:pt x="930" y="17099"/>
                      <a:pt x="3017" y="18792"/>
                    </a:cubicBezTo>
                    <a:cubicBezTo>
                      <a:pt x="4472" y="19961"/>
                      <a:pt x="6344" y="20497"/>
                      <a:pt x="8192" y="20581"/>
                    </a:cubicBezTo>
                    <a:cubicBezTo>
                      <a:pt x="8351" y="20587"/>
                      <a:pt x="8510" y="20590"/>
                      <a:pt x="8669" y="20590"/>
                    </a:cubicBezTo>
                    <a:cubicBezTo>
                      <a:pt x="10358" y="20590"/>
                      <a:pt x="12043" y="20255"/>
                      <a:pt x="13689" y="19830"/>
                    </a:cubicBezTo>
                    <a:cubicBezTo>
                      <a:pt x="16050" y="19221"/>
                      <a:pt x="18375" y="18423"/>
                      <a:pt x="20533" y="17278"/>
                    </a:cubicBezTo>
                    <a:cubicBezTo>
                      <a:pt x="21129" y="16968"/>
                      <a:pt x="21726" y="16622"/>
                      <a:pt x="22155" y="16121"/>
                    </a:cubicBezTo>
                    <a:cubicBezTo>
                      <a:pt x="22596" y="15620"/>
                      <a:pt x="22882" y="14929"/>
                      <a:pt x="22751" y="14273"/>
                    </a:cubicBezTo>
                    <a:cubicBezTo>
                      <a:pt x="22513" y="12997"/>
                      <a:pt x="20974" y="12425"/>
                      <a:pt x="20319" y="11304"/>
                    </a:cubicBezTo>
                    <a:cubicBezTo>
                      <a:pt x="19985" y="10720"/>
                      <a:pt x="19913" y="10028"/>
                      <a:pt x="19877" y="9360"/>
                    </a:cubicBezTo>
                    <a:cubicBezTo>
                      <a:pt x="19818" y="8061"/>
                      <a:pt x="19901" y="6761"/>
                      <a:pt x="20128" y="5473"/>
                    </a:cubicBezTo>
                    <a:cubicBezTo>
                      <a:pt x="20223" y="4913"/>
                      <a:pt x="20307" y="4221"/>
                      <a:pt x="19842" y="3899"/>
                    </a:cubicBezTo>
                    <a:cubicBezTo>
                      <a:pt x="19663" y="3780"/>
                      <a:pt x="19460" y="3708"/>
                      <a:pt x="19245" y="3697"/>
                    </a:cubicBezTo>
                    <a:cubicBezTo>
                      <a:pt x="18956" y="3656"/>
                      <a:pt x="18668" y="3637"/>
                      <a:pt x="18380" y="3637"/>
                    </a:cubicBezTo>
                    <a:cubicBezTo>
                      <a:pt x="16486" y="3637"/>
                      <a:pt x="14627" y="4448"/>
                      <a:pt x="12795" y="5080"/>
                    </a:cubicBezTo>
                    <a:cubicBezTo>
                      <a:pt x="12490" y="5186"/>
                      <a:pt x="12160" y="5283"/>
                      <a:pt x="11841" y="5283"/>
                    </a:cubicBezTo>
                    <a:cubicBezTo>
                      <a:pt x="11661" y="5283"/>
                      <a:pt x="11484" y="5253"/>
                      <a:pt x="11316" y="5175"/>
                    </a:cubicBezTo>
                    <a:cubicBezTo>
                      <a:pt x="10517" y="4782"/>
                      <a:pt x="10589" y="3625"/>
                      <a:pt x="10875" y="2778"/>
                    </a:cubicBezTo>
                    <a:cubicBezTo>
                      <a:pt x="11197" y="1801"/>
                      <a:pt x="11626" y="871"/>
                      <a:pt x="12163" y="0"/>
                    </a:cubicBezTo>
                    <a:close/>
                  </a:path>
                </a:pathLst>
              </a:custGeom>
              <a:solidFill>
                <a:srgbClr val="212E1C">
                  <a:alpha val="2823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7"/>
              <p:cNvSpPr/>
              <p:nvPr/>
            </p:nvSpPr>
            <p:spPr>
              <a:xfrm>
                <a:off x="-5171315" y="3380889"/>
                <a:ext cx="1905363" cy="1048081"/>
              </a:xfrm>
              <a:custGeom>
                <a:avLst/>
                <a:gdLst/>
                <a:ahLst/>
                <a:cxnLst/>
                <a:rect l="l" t="t" r="r" b="b"/>
                <a:pathLst>
                  <a:path w="35581" h="19572" extrusionOk="0">
                    <a:moveTo>
                      <a:pt x="0" y="15504"/>
                    </a:moveTo>
                    <a:lnTo>
                      <a:pt x="0" y="15504"/>
                    </a:lnTo>
                    <a:cubicBezTo>
                      <a:pt x="294" y="15687"/>
                      <a:pt x="615" y="15762"/>
                      <a:pt x="948" y="15762"/>
                    </a:cubicBezTo>
                    <a:cubicBezTo>
                      <a:pt x="1122" y="15762"/>
                      <a:pt x="1300" y="15741"/>
                      <a:pt x="1478" y="15705"/>
                    </a:cubicBezTo>
                    <a:lnTo>
                      <a:pt x="1478" y="15705"/>
                    </a:lnTo>
                    <a:lnTo>
                      <a:pt x="0" y="15504"/>
                    </a:lnTo>
                    <a:close/>
                    <a:moveTo>
                      <a:pt x="28206" y="1"/>
                    </a:moveTo>
                    <a:cubicBezTo>
                      <a:pt x="23929" y="1"/>
                      <a:pt x="19920" y="2808"/>
                      <a:pt x="15635" y="2808"/>
                    </a:cubicBezTo>
                    <a:cubicBezTo>
                      <a:pt x="15460" y="2808"/>
                      <a:pt x="15284" y="2803"/>
                      <a:pt x="15108" y="2794"/>
                    </a:cubicBezTo>
                    <a:cubicBezTo>
                      <a:pt x="13510" y="2718"/>
                      <a:pt x="11933" y="2206"/>
                      <a:pt x="10339" y="2206"/>
                    </a:cubicBezTo>
                    <a:cubicBezTo>
                      <a:pt x="10184" y="2206"/>
                      <a:pt x="10029" y="2211"/>
                      <a:pt x="9873" y="2221"/>
                    </a:cubicBezTo>
                    <a:cubicBezTo>
                      <a:pt x="9456" y="2233"/>
                      <a:pt x="9050" y="2329"/>
                      <a:pt x="8681" y="2519"/>
                    </a:cubicBezTo>
                    <a:cubicBezTo>
                      <a:pt x="7679" y="3068"/>
                      <a:pt x="7452" y="4439"/>
                      <a:pt x="7643" y="5572"/>
                    </a:cubicBezTo>
                    <a:cubicBezTo>
                      <a:pt x="7834" y="6717"/>
                      <a:pt x="8323" y="7802"/>
                      <a:pt x="8335" y="8946"/>
                    </a:cubicBezTo>
                    <a:cubicBezTo>
                      <a:pt x="8347" y="10365"/>
                      <a:pt x="7607" y="11713"/>
                      <a:pt x="6594" y="12714"/>
                    </a:cubicBezTo>
                    <a:cubicBezTo>
                      <a:pt x="5580" y="13704"/>
                      <a:pt x="4328" y="14407"/>
                      <a:pt x="3065" y="15075"/>
                    </a:cubicBezTo>
                    <a:cubicBezTo>
                      <a:pt x="2575" y="15338"/>
                      <a:pt x="2024" y="15595"/>
                      <a:pt x="1478" y="15705"/>
                    </a:cubicBezTo>
                    <a:lnTo>
                      <a:pt x="1478" y="15705"/>
                    </a:lnTo>
                    <a:lnTo>
                      <a:pt x="3863" y="16029"/>
                    </a:lnTo>
                    <a:cubicBezTo>
                      <a:pt x="8275" y="16935"/>
                      <a:pt x="12580" y="18354"/>
                      <a:pt x="17015" y="19094"/>
                    </a:cubicBezTo>
                    <a:cubicBezTo>
                      <a:pt x="18793" y="19389"/>
                      <a:pt x="20612" y="19572"/>
                      <a:pt x="22419" y="19572"/>
                    </a:cubicBezTo>
                    <a:cubicBezTo>
                      <a:pt x="25136" y="19572"/>
                      <a:pt x="27826" y="19159"/>
                      <a:pt x="30310" y="18092"/>
                    </a:cubicBezTo>
                    <a:cubicBezTo>
                      <a:pt x="32206" y="17281"/>
                      <a:pt x="34150" y="15755"/>
                      <a:pt x="34198" y="13692"/>
                    </a:cubicBezTo>
                    <a:cubicBezTo>
                      <a:pt x="34210" y="12762"/>
                      <a:pt x="33828" y="11832"/>
                      <a:pt x="33983" y="10914"/>
                    </a:cubicBezTo>
                    <a:cubicBezTo>
                      <a:pt x="34138" y="9912"/>
                      <a:pt x="34865" y="9113"/>
                      <a:pt x="35354" y="8219"/>
                    </a:cubicBezTo>
                    <a:cubicBezTo>
                      <a:pt x="35485" y="8004"/>
                      <a:pt x="35569" y="7766"/>
                      <a:pt x="35581" y="7515"/>
                    </a:cubicBezTo>
                    <a:cubicBezTo>
                      <a:pt x="35581" y="6764"/>
                      <a:pt x="34710" y="6359"/>
                      <a:pt x="33971" y="6252"/>
                    </a:cubicBezTo>
                    <a:cubicBezTo>
                      <a:pt x="33244" y="6144"/>
                      <a:pt x="32373" y="6049"/>
                      <a:pt x="32004" y="5405"/>
                    </a:cubicBezTo>
                    <a:cubicBezTo>
                      <a:pt x="31539" y="4582"/>
                      <a:pt x="32254" y="3616"/>
                      <a:pt x="32290" y="2686"/>
                    </a:cubicBezTo>
                    <a:cubicBezTo>
                      <a:pt x="32314" y="1887"/>
                      <a:pt x="31825" y="1136"/>
                      <a:pt x="31169" y="695"/>
                    </a:cubicBezTo>
                    <a:cubicBezTo>
                      <a:pt x="30513" y="254"/>
                      <a:pt x="29702" y="75"/>
                      <a:pt x="28915" y="27"/>
                    </a:cubicBezTo>
                    <a:cubicBezTo>
                      <a:pt x="28678" y="9"/>
                      <a:pt x="28442" y="1"/>
                      <a:pt x="28206" y="1"/>
                    </a:cubicBezTo>
                    <a:close/>
                  </a:path>
                </a:pathLst>
              </a:custGeom>
              <a:solidFill>
                <a:srgbClr val="212E1C">
                  <a:alpha val="2823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12" name="Google Shape;612;p7"/>
          <p:cNvSpPr/>
          <p:nvPr/>
        </p:nvSpPr>
        <p:spPr>
          <a:xfrm rot="-349051">
            <a:off x="6258206" y="351424"/>
            <a:ext cx="4061853" cy="2590194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4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7"/>
          <p:cNvSpPr/>
          <p:nvPr/>
        </p:nvSpPr>
        <p:spPr>
          <a:xfrm rot="-4999613">
            <a:off x="3810403" y="5090477"/>
            <a:ext cx="3265343" cy="1016069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7"/>
          <p:cNvSpPr/>
          <p:nvPr/>
        </p:nvSpPr>
        <p:spPr>
          <a:xfrm rot="-1237006">
            <a:off x="5954080" y="-781835"/>
            <a:ext cx="4180216" cy="1141589"/>
          </a:xfrm>
          <a:custGeom>
            <a:avLst/>
            <a:gdLst/>
            <a:ahLst/>
            <a:cxnLst/>
            <a:rect l="l" t="t" r="r" b="b"/>
            <a:pathLst>
              <a:path w="57796" h="15783" extrusionOk="0">
                <a:moveTo>
                  <a:pt x="45485" y="0"/>
                </a:moveTo>
                <a:cubicBezTo>
                  <a:pt x="44511" y="0"/>
                  <a:pt x="43374" y="274"/>
                  <a:pt x="42104" y="1104"/>
                </a:cubicBezTo>
                <a:cubicBezTo>
                  <a:pt x="41698" y="1009"/>
                  <a:pt x="41274" y="965"/>
                  <a:pt x="40845" y="965"/>
                </a:cubicBezTo>
                <a:cubicBezTo>
                  <a:pt x="38739" y="965"/>
                  <a:pt x="36503" y="2039"/>
                  <a:pt x="35641" y="3525"/>
                </a:cubicBezTo>
                <a:cubicBezTo>
                  <a:pt x="34920" y="3207"/>
                  <a:pt x="34112" y="3060"/>
                  <a:pt x="33298" y="3060"/>
                </a:cubicBezTo>
                <a:cubicBezTo>
                  <a:pt x="31056" y="3060"/>
                  <a:pt x="28764" y="4172"/>
                  <a:pt x="28081" y="5886"/>
                </a:cubicBezTo>
                <a:cubicBezTo>
                  <a:pt x="28024" y="4584"/>
                  <a:pt x="26386" y="3563"/>
                  <a:pt x="24794" y="3563"/>
                </a:cubicBezTo>
                <a:cubicBezTo>
                  <a:pt x="24387" y="3563"/>
                  <a:pt x="23983" y="3630"/>
                  <a:pt x="23610" y="3775"/>
                </a:cubicBezTo>
                <a:cubicBezTo>
                  <a:pt x="23601" y="2723"/>
                  <a:pt x="22193" y="2225"/>
                  <a:pt x="20766" y="2225"/>
                </a:cubicBezTo>
                <a:cubicBezTo>
                  <a:pt x="20252" y="2225"/>
                  <a:pt x="19736" y="2290"/>
                  <a:pt x="19282" y="2416"/>
                </a:cubicBezTo>
                <a:cubicBezTo>
                  <a:pt x="16241" y="3274"/>
                  <a:pt x="13916" y="5552"/>
                  <a:pt x="13510" y="8068"/>
                </a:cubicBezTo>
                <a:cubicBezTo>
                  <a:pt x="13369" y="8060"/>
                  <a:pt x="13227" y="8056"/>
                  <a:pt x="13085" y="8056"/>
                </a:cubicBezTo>
                <a:cubicBezTo>
                  <a:pt x="10320" y="8056"/>
                  <a:pt x="7626" y="9582"/>
                  <a:pt x="6809" y="11669"/>
                </a:cubicBezTo>
                <a:cubicBezTo>
                  <a:pt x="6738" y="11872"/>
                  <a:pt x="1" y="15783"/>
                  <a:pt x="1" y="15783"/>
                </a:cubicBezTo>
                <a:cubicBezTo>
                  <a:pt x="4961" y="15306"/>
                  <a:pt x="9123" y="13267"/>
                  <a:pt x="11305" y="12468"/>
                </a:cubicBezTo>
                <a:cubicBezTo>
                  <a:pt x="19627" y="9427"/>
                  <a:pt x="28272" y="7352"/>
                  <a:pt x="37060" y="6291"/>
                </a:cubicBezTo>
                <a:cubicBezTo>
                  <a:pt x="41879" y="5693"/>
                  <a:pt x="46740" y="5394"/>
                  <a:pt x="51604" y="5394"/>
                </a:cubicBezTo>
                <a:cubicBezTo>
                  <a:pt x="51879" y="5394"/>
                  <a:pt x="52155" y="5395"/>
                  <a:pt x="52430" y="5397"/>
                </a:cubicBezTo>
                <a:cubicBezTo>
                  <a:pt x="52830" y="5402"/>
                  <a:pt x="53234" y="5408"/>
                  <a:pt x="53638" y="5408"/>
                </a:cubicBezTo>
                <a:cubicBezTo>
                  <a:pt x="55060" y="5408"/>
                  <a:pt x="56486" y="5335"/>
                  <a:pt x="57796" y="4908"/>
                </a:cubicBezTo>
                <a:cubicBezTo>
                  <a:pt x="56150" y="4002"/>
                  <a:pt x="54314" y="3525"/>
                  <a:pt x="52442" y="3525"/>
                </a:cubicBezTo>
                <a:cubicBezTo>
                  <a:pt x="52776" y="2285"/>
                  <a:pt x="51667" y="925"/>
                  <a:pt x="50093" y="639"/>
                </a:cubicBezTo>
                <a:cubicBezTo>
                  <a:pt x="49796" y="585"/>
                  <a:pt x="49493" y="566"/>
                  <a:pt x="49188" y="566"/>
                </a:cubicBezTo>
                <a:cubicBezTo>
                  <a:pt x="48819" y="566"/>
                  <a:pt x="48449" y="595"/>
                  <a:pt x="48090" y="627"/>
                </a:cubicBezTo>
                <a:cubicBezTo>
                  <a:pt x="47449" y="339"/>
                  <a:pt x="46568" y="0"/>
                  <a:pt x="45485" y="0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5" name="Google Shape;615;p7"/>
          <p:cNvGrpSpPr/>
          <p:nvPr/>
        </p:nvGrpSpPr>
        <p:grpSpPr>
          <a:xfrm>
            <a:off x="828663" y="1125469"/>
            <a:ext cx="1967839" cy="1618753"/>
            <a:chOff x="-2869449" y="4598650"/>
            <a:chExt cx="2133853" cy="1755316"/>
          </a:xfrm>
        </p:grpSpPr>
        <p:grpSp>
          <p:nvGrpSpPr>
            <p:cNvPr id="616" name="Google Shape;616;p7"/>
            <p:cNvGrpSpPr/>
            <p:nvPr/>
          </p:nvGrpSpPr>
          <p:grpSpPr>
            <a:xfrm>
              <a:off x="-2850405" y="4598661"/>
              <a:ext cx="2114809" cy="1755305"/>
              <a:chOff x="-2850405" y="4598661"/>
              <a:chExt cx="2114809" cy="1755305"/>
            </a:xfrm>
          </p:grpSpPr>
          <p:sp>
            <p:nvSpPr>
              <p:cNvPr id="617" name="Google Shape;617;p7"/>
              <p:cNvSpPr/>
              <p:nvPr/>
            </p:nvSpPr>
            <p:spPr>
              <a:xfrm>
                <a:off x="-2850405" y="4598661"/>
                <a:ext cx="2114809" cy="1755305"/>
              </a:xfrm>
              <a:custGeom>
                <a:avLst/>
                <a:gdLst/>
                <a:ahLst/>
                <a:cxnLst/>
                <a:rect l="l" t="t" r="r" b="b"/>
                <a:pathLst>
                  <a:path w="47290" h="39251" extrusionOk="0">
                    <a:moveTo>
                      <a:pt x="19168" y="0"/>
                    </a:moveTo>
                    <a:lnTo>
                      <a:pt x="11023" y="135"/>
                    </a:lnTo>
                    <a:lnTo>
                      <a:pt x="0" y="25244"/>
                    </a:lnTo>
                    <a:lnTo>
                      <a:pt x="9275" y="25916"/>
                    </a:lnTo>
                    <a:lnTo>
                      <a:pt x="17744" y="32234"/>
                    </a:lnTo>
                    <a:lnTo>
                      <a:pt x="34492" y="33229"/>
                    </a:lnTo>
                    <a:lnTo>
                      <a:pt x="39009" y="39251"/>
                    </a:lnTo>
                    <a:lnTo>
                      <a:pt x="47289" y="15781"/>
                    </a:lnTo>
                    <a:lnTo>
                      <a:pt x="43068" y="8092"/>
                    </a:lnTo>
                    <a:lnTo>
                      <a:pt x="27449" y="7232"/>
                    </a:lnTo>
                    <a:lnTo>
                      <a:pt x="191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7"/>
              <p:cNvSpPr/>
              <p:nvPr/>
            </p:nvSpPr>
            <p:spPr>
              <a:xfrm>
                <a:off x="-2786679" y="4640742"/>
                <a:ext cx="2006586" cy="1607416"/>
              </a:xfrm>
              <a:custGeom>
                <a:avLst/>
                <a:gdLst/>
                <a:ahLst/>
                <a:cxnLst/>
                <a:rect l="l" t="t" r="r" b="b"/>
                <a:pathLst>
                  <a:path w="44870" h="35944" extrusionOk="0">
                    <a:moveTo>
                      <a:pt x="17286" y="0"/>
                    </a:moveTo>
                    <a:lnTo>
                      <a:pt x="9974" y="350"/>
                    </a:lnTo>
                    <a:lnTo>
                      <a:pt x="0" y="23093"/>
                    </a:lnTo>
                    <a:lnTo>
                      <a:pt x="8280" y="23927"/>
                    </a:lnTo>
                    <a:lnTo>
                      <a:pt x="16587" y="30137"/>
                    </a:lnTo>
                    <a:lnTo>
                      <a:pt x="33363" y="31024"/>
                    </a:lnTo>
                    <a:lnTo>
                      <a:pt x="37154" y="35944"/>
                    </a:lnTo>
                    <a:lnTo>
                      <a:pt x="44869" y="15082"/>
                    </a:lnTo>
                    <a:lnTo>
                      <a:pt x="41052" y="8119"/>
                    </a:lnTo>
                    <a:lnTo>
                      <a:pt x="25620" y="7528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7"/>
              <p:cNvSpPr/>
              <p:nvPr/>
            </p:nvSpPr>
            <p:spPr>
              <a:xfrm>
                <a:off x="-2650865" y="5187444"/>
                <a:ext cx="1743320" cy="683232"/>
              </a:xfrm>
              <a:custGeom>
                <a:avLst/>
                <a:gdLst/>
                <a:ahLst/>
                <a:cxnLst/>
                <a:rect l="l" t="t" r="r" b="b"/>
                <a:pathLst>
                  <a:path w="38983" h="15278" extrusionOk="0">
                    <a:moveTo>
                      <a:pt x="27786" y="0"/>
                    </a:moveTo>
                    <a:cubicBezTo>
                      <a:pt x="27727" y="0"/>
                      <a:pt x="27687" y="49"/>
                      <a:pt x="27665" y="115"/>
                    </a:cubicBezTo>
                    <a:lnTo>
                      <a:pt x="22987" y="14390"/>
                    </a:lnTo>
                    <a:lnTo>
                      <a:pt x="20460" y="13879"/>
                    </a:lnTo>
                    <a:lnTo>
                      <a:pt x="21347" y="10573"/>
                    </a:lnTo>
                    <a:cubicBezTo>
                      <a:pt x="21374" y="10519"/>
                      <a:pt x="21347" y="10465"/>
                      <a:pt x="21320" y="10411"/>
                    </a:cubicBezTo>
                    <a:cubicBezTo>
                      <a:pt x="21293" y="10385"/>
                      <a:pt x="21239" y="10358"/>
                      <a:pt x="21186" y="10358"/>
                    </a:cubicBezTo>
                    <a:lnTo>
                      <a:pt x="16588" y="10519"/>
                    </a:lnTo>
                    <a:lnTo>
                      <a:pt x="14303" y="8610"/>
                    </a:lnTo>
                    <a:cubicBezTo>
                      <a:pt x="14249" y="8556"/>
                      <a:pt x="14196" y="8556"/>
                      <a:pt x="14142" y="8556"/>
                    </a:cubicBezTo>
                    <a:cubicBezTo>
                      <a:pt x="14088" y="8583"/>
                      <a:pt x="14061" y="8610"/>
                      <a:pt x="14034" y="8664"/>
                    </a:cubicBezTo>
                    <a:lnTo>
                      <a:pt x="12072" y="13772"/>
                    </a:lnTo>
                    <a:lnTo>
                      <a:pt x="6399" y="8879"/>
                    </a:lnTo>
                    <a:cubicBezTo>
                      <a:pt x="6372" y="8852"/>
                      <a:pt x="6346" y="8825"/>
                      <a:pt x="6319" y="8825"/>
                    </a:cubicBezTo>
                    <a:lnTo>
                      <a:pt x="189" y="8234"/>
                    </a:lnTo>
                    <a:cubicBezTo>
                      <a:pt x="82" y="8234"/>
                      <a:pt x="1" y="8288"/>
                      <a:pt x="1" y="8395"/>
                    </a:cubicBezTo>
                    <a:cubicBezTo>
                      <a:pt x="1" y="8476"/>
                      <a:pt x="55" y="8556"/>
                      <a:pt x="162" y="8583"/>
                    </a:cubicBezTo>
                    <a:lnTo>
                      <a:pt x="6238" y="9121"/>
                    </a:lnTo>
                    <a:lnTo>
                      <a:pt x="12045" y="14175"/>
                    </a:lnTo>
                    <a:cubicBezTo>
                      <a:pt x="12083" y="14194"/>
                      <a:pt x="12121" y="14213"/>
                      <a:pt x="12159" y="14213"/>
                    </a:cubicBezTo>
                    <a:cubicBezTo>
                      <a:pt x="12175" y="14213"/>
                      <a:pt x="12191" y="14210"/>
                      <a:pt x="12206" y="14202"/>
                    </a:cubicBezTo>
                    <a:cubicBezTo>
                      <a:pt x="12260" y="14202"/>
                      <a:pt x="12287" y="14148"/>
                      <a:pt x="12314" y="14095"/>
                    </a:cubicBezTo>
                    <a:lnTo>
                      <a:pt x="14249" y="8987"/>
                    </a:lnTo>
                    <a:lnTo>
                      <a:pt x="16400" y="10815"/>
                    </a:lnTo>
                    <a:cubicBezTo>
                      <a:pt x="16454" y="10842"/>
                      <a:pt x="16481" y="10842"/>
                      <a:pt x="16535" y="10842"/>
                    </a:cubicBezTo>
                    <a:lnTo>
                      <a:pt x="20970" y="10680"/>
                    </a:lnTo>
                    <a:lnTo>
                      <a:pt x="20083" y="13933"/>
                    </a:lnTo>
                    <a:cubicBezTo>
                      <a:pt x="20083" y="13987"/>
                      <a:pt x="20083" y="14014"/>
                      <a:pt x="20110" y="14068"/>
                    </a:cubicBezTo>
                    <a:cubicBezTo>
                      <a:pt x="20137" y="14095"/>
                      <a:pt x="20164" y="14121"/>
                      <a:pt x="20218" y="14148"/>
                    </a:cubicBezTo>
                    <a:lnTo>
                      <a:pt x="23041" y="14740"/>
                    </a:lnTo>
                    <a:cubicBezTo>
                      <a:pt x="23055" y="14744"/>
                      <a:pt x="23069" y="14747"/>
                      <a:pt x="23083" y="14747"/>
                    </a:cubicBezTo>
                    <a:cubicBezTo>
                      <a:pt x="23148" y="14747"/>
                      <a:pt x="23207" y="14699"/>
                      <a:pt x="23229" y="14632"/>
                    </a:cubicBezTo>
                    <a:lnTo>
                      <a:pt x="27933" y="330"/>
                    </a:lnTo>
                    <a:lnTo>
                      <a:pt x="34466" y="733"/>
                    </a:lnTo>
                    <a:lnTo>
                      <a:pt x="33821" y="2454"/>
                    </a:lnTo>
                    <a:cubicBezTo>
                      <a:pt x="33821" y="2508"/>
                      <a:pt x="33821" y="2561"/>
                      <a:pt x="33848" y="2615"/>
                    </a:cubicBezTo>
                    <a:cubicBezTo>
                      <a:pt x="33875" y="2642"/>
                      <a:pt x="33929" y="2669"/>
                      <a:pt x="33982" y="2696"/>
                    </a:cubicBezTo>
                    <a:lnTo>
                      <a:pt x="35891" y="2830"/>
                    </a:lnTo>
                    <a:lnTo>
                      <a:pt x="38606" y="6540"/>
                    </a:lnTo>
                    <a:lnTo>
                      <a:pt x="37988" y="8664"/>
                    </a:lnTo>
                    <a:lnTo>
                      <a:pt x="35138" y="5357"/>
                    </a:lnTo>
                    <a:cubicBezTo>
                      <a:pt x="35111" y="5330"/>
                      <a:pt x="35085" y="5303"/>
                      <a:pt x="35031" y="5303"/>
                    </a:cubicBezTo>
                    <a:lnTo>
                      <a:pt x="28552" y="4766"/>
                    </a:lnTo>
                    <a:cubicBezTo>
                      <a:pt x="28537" y="4761"/>
                      <a:pt x="28523" y="4759"/>
                      <a:pt x="28509" y="4759"/>
                    </a:cubicBezTo>
                    <a:cubicBezTo>
                      <a:pt x="28445" y="4759"/>
                      <a:pt x="28390" y="4807"/>
                      <a:pt x="28390" y="4873"/>
                    </a:cubicBezTo>
                    <a:lnTo>
                      <a:pt x="26213" y="11863"/>
                    </a:lnTo>
                    <a:cubicBezTo>
                      <a:pt x="26186" y="11917"/>
                      <a:pt x="26213" y="11944"/>
                      <a:pt x="26240" y="11998"/>
                    </a:cubicBezTo>
                    <a:cubicBezTo>
                      <a:pt x="26240" y="12051"/>
                      <a:pt x="26293" y="12078"/>
                      <a:pt x="26347" y="12078"/>
                    </a:cubicBezTo>
                    <a:lnTo>
                      <a:pt x="32450" y="12939"/>
                    </a:lnTo>
                    <a:lnTo>
                      <a:pt x="34170" y="15197"/>
                    </a:lnTo>
                    <a:cubicBezTo>
                      <a:pt x="34197" y="15251"/>
                      <a:pt x="34251" y="15277"/>
                      <a:pt x="34305" y="15277"/>
                    </a:cubicBezTo>
                    <a:cubicBezTo>
                      <a:pt x="34439" y="15277"/>
                      <a:pt x="34520" y="15116"/>
                      <a:pt x="34439" y="15009"/>
                    </a:cubicBezTo>
                    <a:lnTo>
                      <a:pt x="32665" y="12670"/>
                    </a:lnTo>
                    <a:cubicBezTo>
                      <a:pt x="32638" y="12643"/>
                      <a:pt x="32584" y="12616"/>
                      <a:pt x="32557" y="12616"/>
                    </a:cubicBezTo>
                    <a:lnTo>
                      <a:pt x="26589" y="11782"/>
                    </a:lnTo>
                    <a:lnTo>
                      <a:pt x="28659" y="5115"/>
                    </a:lnTo>
                    <a:lnTo>
                      <a:pt x="34950" y="5653"/>
                    </a:lnTo>
                    <a:lnTo>
                      <a:pt x="37934" y="9148"/>
                    </a:lnTo>
                    <a:cubicBezTo>
                      <a:pt x="37968" y="9193"/>
                      <a:pt x="38020" y="9214"/>
                      <a:pt x="38072" y="9214"/>
                    </a:cubicBezTo>
                    <a:cubicBezTo>
                      <a:pt x="38144" y="9214"/>
                      <a:pt x="38214" y="9172"/>
                      <a:pt x="38230" y="9094"/>
                    </a:cubicBezTo>
                    <a:lnTo>
                      <a:pt x="38956" y="6567"/>
                    </a:lnTo>
                    <a:cubicBezTo>
                      <a:pt x="38983" y="6540"/>
                      <a:pt x="38983" y="6459"/>
                      <a:pt x="38929" y="6433"/>
                    </a:cubicBezTo>
                    <a:lnTo>
                      <a:pt x="36106" y="2588"/>
                    </a:lnTo>
                    <a:cubicBezTo>
                      <a:pt x="36079" y="2534"/>
                      <a:pt x="36052" y="2508"/>
                      <a:pt x="35999" y="2508"/>
                    </a:cubicBezTo>
                    <a:lnTo>
                      <a:pt x="34224" y="2400"/>
                    </a:lnTo>
                    <a:lnTo>
                      <a:pt x="34843" y="653"/>
                    </a:lnTo>
                    <a:cubicBezTo>
                      <a:pt x="34896" y="545"/>
                      <a:pt x="34816" y="437"/>
                      <a:pt x="34708" y="437"/>
                    </a:cubicBezTo>
                    <a:lnTo>
                      <a:pt x="27826" y="7"/>
                    </a:lnTo>
                    <a:cubicBezTo>
                      <a:pt x="27812" y="3"/>
                      <a:pt x="27798" y="0"/>
                      <a:pt x="277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7"/>
              <p:cNvSpPr/>
              <p:nvPr/>
            </p:nvSpPr>
            <p:spPr>
              <a:xfrm>
                <a:off x="-2564287" y="5018224"/>
                <a:ext cx="1599053" cy="1112142"/>
              </a:xfrm>
              <a:custGeom>
                <a:avLst/>
                <a:gdLst/>
                <a:ahLst/>
                <a:cxnLst/>
                <a:rect l="l" t="t" r="r" b="b"/>
                <a:pathLst>
                  <a:path w="35757" h="24869" extrusionOk="0">
                    <a:moveTo>
                      <a:pt x="9141" y="1"/>
                    </a:moveTo>
                    <a:lnTo>
                      <a:pt x="5377" y="162"/>
                    </a:lnTo>
                    <a:cubicBezTo>
                      <a:pt x="5324" y="162"/>
                      <a:pt x="5270" y="189"/>
                      <a:pt x="5243" y="270"/>
                    </a:cubicBezTo>
                    <a:lnTo>
                      <a:pt x="54" y="13738"/>
                    </a:lnTo>
                    <a:cubicBezTo>
                      <a:pt x="1" y="13819"/>
                      <a:pt x="54" y="13900"/>
                      <a:pt x="135" y="13953"/>
                    </a:cubicBezTo>
                    <a:cubicBezTo>
                      <a:pt x="149" y="13958"/>
                      <a:pt x="164" y="13960"/>
                      <a:pt x="180" y="13960"/>
                    </a:cubicBezTo>
                    <a:cubicBezTo>
                      <a:pt x="251" y="13960"/>
                      <a:pt x="328" y="13912"/>
                      <a:pt x="350" y="13846"/>
                    </a:cubicBezTo>
                    <a:lnTo>
                      <a:pt x="5512" y="485"/>
                    </a:lnTo>
                    <a:lnTo>
                      <a:pt x="9060" y="350"/>
                    </a:lnTo>
                    <a:lnTo>
                      <a:pt x="16696" y="8846"/>
                    </a:lnTo>
                    <a:cubicBezTo>
                      <a:pt x="16722" y="8899"/>
                      <a:pt x="16749" y="8899"/>
                      <a:pt x="16803" y="8926"/>
                    </a:cubicBezTo>
                    <a:lnTo>
                      <a:pt x="19330" y="9114"/>
                    </a:lnTo>
                    <a:cubicBezTo>
                      <a:pt x="19411" y="9114"/>
                      <a:pt x="19465" y="9061"/>
                      <a:pt x="19491" y="9007"/>
                    </a:cubicBezTo>
                    <a:lnTo>
                      <a:pt x="20728" y="5082"/>
                    </a:lnTo>
                    <a:lnTo>
                      <a:pt x="30648" y="5351"/>
                    </a:lnTo>
                    <a:lnTo>
                      <a:pt x="30111" y="7152"/>
                    </a:lnTo>
                    <a:lnTo>
                      <a:pt x="28094" y="6991"/>
                    </a:lnTo>
                    <a:cubicBezTo>
                      <a:pt x="28080" y="6986"/>
                      <a:pt x="28066" y="6984"/>
                      <a:pt x="28052" y="6984"/>
                    </a:cubicBezTo>
                    <a:cubicBezTo>
                      <a:pt x="27987" y="6984"/>
                      <a:pt x="27928" y="7032"/>
                      <a:pt x="27906" y="7098"/>
                    </a:cubicBezTo>
                    <a:lnTo>
                      <a:pt x="23847" y="20352"/>
                    </a:lnTo>
                    <a:cubicBezTo>
                      <a:pt x="23820" y="20406"/>
                      <a:pt x="23820" y="20459"/>
                      <a:pt x="23847" y="20486"/>
                    </a:cubicBezTo>
                    <a:cubicBezTo>
                      <a:pt x="23874" y="20540"/>
                      <a:pt x="23927" y="20567"/>
                      <a:pt x="23981" y="20567"/>
                    </a:cubicBezTo>
                    <a:lnTo>
                      <a:pt x="28928" y="21320"/>
                    </a:lnTo>
                    <a:lnTo>
                      <a:pt x="31751" y="24815"/>
                    </a:lnTo>
                    <a:cubicBezTo>
                      <a:pt x="31777" y="24841"/>
                      <a:pt x="31831" y="24868"/>
                      <a:pt x="31885" y="24868"/>
                    </a:cubicBezTo>
                    <a:lnTo>
                      <a:pt x="31912" y="24868"/>
                    </a:lnTo>
                    <a:cubicBezTo>
                      <a:pt x="31966" y="24868"/>
                      <a:pt x="32019" y="24815"/>
                      <a:pt x="32046" y="24761"/>
                    </a:cubicBezTo>
                    <a:lnTo>
                      <a:pt x="35729" y="15136"/>
                    </a:lnTo>
                    <a:cubicBezTo>
                      <a:pt x="35756" y="15083"/>
                      <a:pt x="35729" y="15002"/>
                      <a:pt x="35676" y="14948"/>
                    </a:cubicBezTo>
                    <a:lnTo>
                      <a:pt x="32208" y="12018"/>
                    </a:lnTo>
                    <a:cubicBezTo>
                      <a:pt x="32181" y="11991"/>
                      <a:pt x="32154" y="11991"/>
                      <a:pt x="32127" y="11964"/>
                    </a:cubicBezTo>
                    <a:lnTo>
                      <a:pt x="28363" y="11534"/>
                    </a:lnTo>
                    <a:cubicBezTo>
                      <a:pt x="28283" y="11534"/>
                      <a:pt x="28202" y="11588"/>
                      <a:pt x="28202" y="11695"/>
                    </a:cubicBezTo>
                    <a:cubicBezTo>
                      <a:pt x="28175" y="11776"/>
                      <a:pt x="28256" y="11857"/>
                      <a:pt x="28336" y="11857"/>
                    </a:cubicBezTo>
                    <a:lnTo>
                      <a:pt x="32046" y="12287"/>
                    </a:lnTo>
                    <a:lnTo>
                      <a:pt x="35380" y="15109"/>
                    </a:lnTo>
                    <a:lnTo>
                      <a:pt x="31858" y="24358"/>
                    </a:lnTo>
                    <a:lnTo>
                      <a:pt x="29170" y="21051"/>
                    </a:lnTo>
                    <a:cubicBezTo>
                      <a:pt x="29143" y="21024"/>
                      <a:pt x="29089" y="20997"/>
                      <a:pt x="29062" y="20997"/>
                    </a:cubicBezTo>
                    <a:lnTo>
                      <a:pt x="24223" y="20271"/>
                    </a:lnTo>
                    <a:lnTo>
                      <a:pt x="28202" y="7340"/>
                    </a:lnTo>
                    <a:lnTo>
                      <a:pt x="30218" y="7501"/>
                    </a:lnTo>
                    <a:cubicBezTo>
                      <a:pt x="30232" y="7506"/>
                      <a:pt x="30246" y="7508"/>
                      <a:pt x="30259" y="7508"/>
                    </a:cubicBezTo>
                    <a:cubicBezTo>
                      <a:pt x="30317" y="7508"/>
                      <a:pt x="30357" y="7460"/>
                      <a:pt x="30379" y="7394"/>
                    </a:cubicBezTo>
                    <a:lnTo>
                      <a:pt x="31052" y="5243"/>
                    </a:lnTo>
                    <a:cubicBezTo>
                      <a:pt x="31052" y="5189"/>
                      <a:pt x="31052" y="5136"/>
                      <a:pt x="31025" y="5082"/>
                    </a:cubicBezTo>
                    <a:cubicBezTo>
                      <a:pt x="30998" y="5055"/>
                      <a:pt x="30944" y="5028"/>
                      <a:pt x="30890" y="5028"/>
                    </a:cubicBezTo>
                    <a:lnTo>
                      <a:pt x="20621" y="4732"/>
                    </a:lnTo>
                    <a:cubicBezTo>
                      <a:pt x="20540" y="4732"/>
                      <a:pt x="20486" y="4786"/>
                      <a:pt x="20459" y="4867"/>
                    </a:cubicBezTo>
                    <a:lnTo>
                      <a:pt x="19223" y="8765"/>
                    </a:lnTo>
                    <a:lnTo>
                      <a:pt x="16884" y="8577"/>
                    </a:lnTo>
                    <a:lnTo>
                      <a:pt x="9249" y="54"/>
                    </a:lnTo>
                    <a:cubicBezTo>
                      <a:pt x="9222" y="28"/>
                      <a:pt x="9168" y="1"/>
                      <a:pt x="9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7"/>
              <p:cNvSpPr/>
              <p:nvPr/>
            </p:nvSpPr>
            <p:spPr>
              <a:xfrm>
                <a:off x="-2472029" y="4796547"/>
                <a:ext cx="700092" cy="873337"/>
              </a:xfrm>
              <a:custGeom>
                <a:avLst/>
                <a:gdLst/>
                <a:ahLst/>
                <a:cxnLst/>
                <a:rect l="l" t="t" r="r" b="b"/>
                <a:pathLst>
                  <a:path w="15655" h="19529" extrusionOk="0">
                    <a:moveTo>
                      <a:pt x="11057" y="4124"/>
                    </a:moveTo>
                    <a:lnTo>
                      <a:pt x="15278" y="8748"/>
                    </a:lnTo>
                    <a:lnTo>
                      <a:pt x="12132" y="16437"/>
                    </a:lnTo>
                    <a:lnTo>
                      <a:pt x="9148" y="14260"/>
                    </a:lnTo>
                    <a:cubicBezTo>
                      <a:pt x="9121" y="14233"/>
                      <a:pt x="9068" y="14233"/>
                      <a:pt x="9014" y="14233"/>
                    </a:cubicBezTo>
                    <a:cubicBezTo>
                      <a:pt x="8960" y="14260"/>
                      <a:pt x="8933" y="14286"/>
                      <a:pt x="8906" y="14340"/>
                    </a:cubicBezTo>
                    <a:lnTo>
                      <a:pt x="7024" y="19099"/>
                    </a:lnTo>
                    <a:lnTo>
                      <a:pt x="5358" y="17754"/>
                    </a:lnTo>
                    <a:lnTo>
                      <a:pt x="11057" y="4124"/>
                    </a:lnTo>
                    <a:close/>
                    <a:moveTo>
                      <a:pt x="12541" y="1"/>
                    </a:moveTo>
                    <a:cubicBezTo>
                      <a:pt x="12470" y="1"/>
                      <a:pt x="12415" y="31"/>
                      <a:pt x="12374" y="92"/>
                    </a:cubicBezTo>
                    <a:lnTo>
                      <a:pt x="10949" y="3533"/>
                    </a:lnTo>
                    <a:lnTo>
                      <a:pt x="8718" y="1060"/>
                    </a:lnTo>
                    <a:cubicBezTo>
                      <a:pt x="8687" y="1028"/>
                      <a:pt x="8655" y="1015"/>
                      <a:pt x="8618" y="1015"/>
                    </a:cubicBezTo>
                    <a:cubicBezTo>
                      <a:pt x="8592" y="1015"/>
                      <a:pt x="8563" y="1022"/>
                      <a:pt x="8530" y="1033"/>
                    </a:cubicBezTo>
                    <a:lnTo>
                      <a:pt x="6352" y="1651"/>
                    </a:lnTo>
                    <a:cubicBezTo>
                      <a:pt x="6298" y="1678"/>
                      <a:pt x="6272" y="1705"/>
                      <a:pt x="6245" y="1759"/>
                    </a:cubicBezTo>
                    <a:lnTo>
                      <a:pt x="35" y="18615"/>
                    </a:lnTo>
                    <a:cubicBezTo>
                      <a:pt x="0" y="18734"/>
                      <a:pt x="96" y="18821"/>
                      <a:pt x="197" y="18821"/>
                    </a:cubicBezTo>
                    <a:cubicBezTo>
                      <a:pt x="256" y="18821"/>
                      <a:pt x="318" y="18791"/>
                      <a:pt x="357" y="18722"/>
                    </a:cubicBezTo>
                    <a:lnTo>
                      <a:pt x="6540" y="1947"/>
                    </a:lnTo>
                    <a:lnTo>
                      <a:pt x="8530" y="1382"/>
                    </a:lnTo>
                    <a:lnTo>
                      <a:pt x="10815" y="3882"/>
                    </a:lnTo>
                    <a:lnTo>
                      <a:pt x="5008" y="17754"/>
                    </a:lnTo>
                    <a:cubicBezTo>
                      <a:pt x="4981" y="17808"/>
                      <a:pt x="5008" y="17889"/>
                      <a:pt x="5062" y="17943"/>
                    </a:cubicBezTo>
                    <a:lnTo>
                      <a:pt x="6997" y="19502"/>
                    </a:lnTo>
                    <a:cubicBezTo>
                      <a:pt x="7024" y="19529"/>
                      <a:pt x="7051" y="19529"/>
                      <a:pt x="7105" y="19529"/>
                    </a:cubicBezTo>
                    <a:lnTo>
                      <a:pt x="7132" y="19529"/>
                    </a:lnTo>
                    <a:cubicBezTo>
                      <a:pt x="7186" y="19502"/>
                      <a:pt x="7213" y="19475"/>
                      <a:pt x="7239" y="19421"/>
                    </a:cubicBezTo>
                    <a:lnTo>
                      <a:pt x="9121" y="14663"/>
                    </a:lnTo>
                    <a:lnTo>
                      <a:pt x="12105" y="16814"/>
                    </a:lnTo>
                    <a:cubicBezTo>
                      <a:pt x="12124" y="16833"/>
                      <a:pt x="12157" y="16852"/>
                      <a:pt x="12193" y="16852"/>
                    </a:cubicBezTo>
                    <a:cubicBezTo>
                      <a:pt x="12208" y="16852"/>
                      <a:pt x="12224" y="16848"/>
                      <a:pt x="12240" y="16840"/>
                    </a:cubicBezTo>
                    <a:cubicBezTo>
                      <a:pt x="12294" y="16840"/>
                      <a:pt x="12321" y="16787"/>
                      <a:pt x="12347" y="16760"/>
                    </a:cubicBezTo>
                    <a:lnTo>
                      <a:pt x="15627" y="8802"/>
                    </a:lnTo>
                    <a:cubicBezTo>
                      <a:pt x="15654" y="8748"/>
                      <a:pt x="15654" y="8668"/>
                      <a:pt x="15600" y="8614"/>
                    </a:cubicBezTo>
                    <a:lnTo>
                      <a:pt x="11191" y="3802"/>
                    </a:lnTo>
                    <a:lnTo>
                      <a:pt x="12697" y="226"/>
                    </a:lnTo>
                    <a:cubicBezTo>
                      <a:pt x="12724" y="145"/>
                      <a:pt x="12697" y="38"/>
                      <a:pt x="12616" y="11"/>
                    </a:cubicBezTo>
                    <a:cubicBezTo>
                      <a:pt x="12589" y="4"/>
                      <a:pt x="12564" y="1"/>
                      <a:pt x="125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7"/>
              <p:cNvSpPr/>
              <p:nvPr/>
            </p:nvSpPr>
            <p:spPr>
              <a:xfrm>
                <a:off x="-2558294" y="5004986"/>
                <a:ext cx="1314142" cy="939031"/>
              </a:xfrm>
              <a:custGeom>
                <a:avLst/>
                <a:gdLst/>
                <a:ahLst/>
                <a:cxnLst/>
                <a:rect l="l" t="t" r="r" b="b"/>
                <a:pathLst>
                  <a:path w="29386" h="20998" extrusionOk="0">
                    <a:moveTo>
                      <a:pt x="17287" y="1"/>
                    </a:moveTo>
                    <a:cubicBezTo>
                      <a:pt x="17234" y="28"/>
                      <a:pt x="17180" y="55"/>
                      <a:pt x="17153" y="109"/>
                    </a:cubicBezTo>
                    <a:lnTo>
                      <a:pt x="15594" y="4544"/>
                    </a:lnTo>
                    <a:lnTo>
                      <a:pt x="13362" y="1964"/>
                    </a:lnTo>
                    <a:cubicBezTo>
                      <a:pt x="13309" y="1937"/>
                      <a:pt x="13255" y="1910"/>
                      <a:pt x="13201" y="1910"/>
                    </a:cubicBezTo>
                    <a:cubicBezTo>
                      <a:pt x="13147" y="1937"/>
                      <a:pt x="13093" y="1964"/>
                      <a:pt x="13067" y="2017"/>
                    </a:cubicBezTo>
                    <a:lnTo>
                      <a:pt x="9948" y="8953"/>
                    </a:lnTo>
                    <a:lnTo>
                      <a:pt x="6803" y="6426"/>
                    </a:lnTo>
                    <a:cubicBezTo>
                      <a:pt x="6776" y="6399"/>
                      <a:pt x="6749" y="6372"/>
                      <a:pt x="6695" y="6372"/>
                    </a:cubicBezTo>
                    <a:lnTo>
                      <a:pt x="189" y="6023"/>
                    </a:lnTo>
                    <a:cubicBezTo>
                      <a:pt x="175" y="6019"/>
                      <a:pt x="161" y="6018"/>
                      <a:pt x="148" y="6018"/>
                    </a:cubicBezTo>
                    <a:cubicBezTo>
                      <a:pt x="61" y="6018"/>
                      <a:pt x="1" y="6088"/>
                      <a:pt x="1" y="6157"/>
                    </a:cubicBezTo>
                    <a:cubicBezTo>
                      <a:pt x="1" y="6265"/>
                      <a:pt x="82" y="6346"/>
                      <a:pt x="162" y="6346"/>
                    </a:cubicBezTo>
                    <a:lnTo>
                      <a:pt x="6641" y="6695"/>
                    </a:lnTo>
                    <a:lnTo>
                      <a:pt x="9921" y="9357"/>
                    </a:lnTo>
                    <a:cubicBezTo>
                      <a:pt x="9948" y="9383"/>
                      <a:pt x="10002" y="9383"/>
                      <a:pt x="10056" y="9383"/>
                    </a:cubicBezTo>
                    <a:cubicBezTo>
                      <a:pt x="10109" y="9383"/>
                      <a:pt x="10136" y="9330"/>
                      <a:pt x="10163" y="9303"/>
                    </a:cubicBezTo>
                    <a:lnTo>
                      <a:pt x="13282" y="2394"/>
                    </a:lnTo>
                    <a:lnTo>
                      <a:pt x="15513" y="4975"/>
                    </a:lnTo>
                    <a:cubicBezTo>
                      <a:pt x="15567" y="5028"/>
                      <a:pt x="15621" y="5028"/>
                      <a:pt x="15674" y="5028"/>
                    </a:cubicBezTo>
                    <a:cubicBezTo>
                      <a:pt x="15728" y="5028"/>
                      <a:pt x="15782" y="4975"/>
                      <a:pt x="15809" y="4921"/>
                    </a:cubicBezTo>
                    <a:lnTo>
                      <a:pt x="17368" y="539"/>
                    </a:lnTo>
                    <a:lnTo>
                      <a:pt x="19008" y="2770"/>
                    </a:lnTo>
                    <a:cubicBezTo>
                      <a:pt x="19062" y="2824"/>
                      <a:pt x="19089" y="2824"/>
                      <a:pt x="19142" y="2824"/>
                    </a:cubicBezTo>
                    <a:lnTo>
                      <a:pt x="28982" y="2904"/>
                    </a:lnTo>
                    <a:lnTo>
                      <a:pt x="28068" y="6131"/>
                    </a:lnTo>
                    <a:lnTo>
                      <a:pt x="22476" y="5969"/>
                    </a:lnTo>
                    <a:cubicBezTo>
                      <a:pt x="22395" y="5969"/>
                      <a:pt x="22342" y="6023"/>
                      <a:pt x="22315" y="6077"/>
                    </a:cubicBezTo>
                    <a:lnTo>
                      <a:pt x="18578" y="20782"/>
                    </a:lnTo>
                    <a:cubicBezTo>
                      <a:pt x="18551" y="20863"/>
                      <a:pt x="18605" y="20970"/>
                      <a:pt x="18685" y="20997"/>
                    </a:cubicBezTo>
                    <a:lnTo>
                      <a:pt x="18739" y="20997"/>
                    </a:lnTo>
                    <a:cubicBezTo>
                      <a:pt x="18820" y="20997"/>
                      <a:pt x="18900" y="20944"/>
                      <a:pt x="18927" y="20863"/>
                    </a:cubicBezTo>
                    <a:lnTo>
                      <a:pt x="22610" y="6292"/>
                    </a:lnTo>
                    <a:lnTo>
                      <a:pt x="28202" y="6480"/>
                    </a:lnTo>
                    <a:cubicBezTo>
                      <a:pt x="28283" y="6480"/>
                      <a:pt x="28337" y="6426"/>
                      <a:pt x="28364" y="6346"/>
                    </a:cubicBezTo>
                    <a:lnTo>
                      <a:pt x="29385" y="2770"/>
                    </a:lnTo>
                    <a:cubicBezTo>
                      <a:pt x="29385" y="2716"/>
                      <a:pt x="29385" y="2663"/>
                      <a:pt x="29358" y="2636"/>
                    </a:cubicBezTo>
                    <a:cubicBezTo>
                      <a:pt x="29305" y="2582"/>
                      <a:pt x="29278" y="2555"/>
                      <a:pt x="29224" y="2555"/>
                    </a:cubicBezTo>
                    <a:lnTo>
                      <a:pt x="19250" y="2501"/>
                    </a:lnTo>
                    <a:lnTo>
                      <a:pt x="17449" y="82"/>
                    </a:lnTo>
                    <a:cubicBezTo>
                      <a:pt x="17422" y="28"/>
                      <a:pt x="17341" y="1"/>
                      <a:pt x="17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7"/>
              <p:cNvSpPr/>
              <p:nvPr/>
            </p:nvSpPr>
            <p:spPr>
              <a:xfrm>
                <a:off x="-2089405" y="5018224"/>
                <a:ext cx="1237179" cy="781527"/>
              </a:xfrm>
              <a:custGeom>
                <a:avLst/>
                <a:gdLst/>
                <a:ahLst/>
                <a:cxnLst/>
                <a:rect l="l" t="t" r="r" b="b"/>
                <a:pathLst>
                  <a:path w="27665" h="17476" extrusionOk="0">
                    <a:moveTo>
                      <a:pt x="10244" y="1"/>
                    </a:moveTo>
                    <a:cubicBezTo>
                      <a:pt x="10163" y="1"/>
                      <a:pt x="10109" y="54"/>
                      <a:pt x="10082" y="108"/>
                    </a:cubicBezTo>
                    <a:lnTo>
                      <a:pt x="4921" y="17126"/>
                    </a:lnTo>
                    <a:lnTo>
                      <a:pt x="2985" y="17072"/>
                    </a:lnTo>
                    <a:lnTo>
                      <a:pt x="1856" y="16024"/>
                    </a:lnTo>
                    <a:lnTo>
                      <a:pt x="2393" y="14679"/>
                    </a:lnTo>
                    <a:cubicBezTo>
                      <a:pt x="2420" y="14626"/>
                      <a:pt x="2420" y="14545"/>
                      <a:pt x="2340" y="14491"/>
                    </a:cubicBezTo>
                    <a:lnTo>
                      <a:pt x="404" y="12986"/>
                    </a:lnTo>
                    <a:lnTo>
                      <a:pt x="3039" y="6991"/>
                    </a:lnTo>
                    <a:cubicBezTo>
                      <a:pt x="3108" y="6852"/>
                      <a:pt x="2999" y="6747"/>
                      <a:pt x="2884" y="6747"/>
                    </a:cubicBezTo>
                    <a:cubicBezTo>
                      <a:pt x="2820" y="6747"/>
                      <a:pt x="2754" y="6779"/>
                      <a:pt x="2716" y="6856"/>
                    </a:cubicBezTo>
                    <a:lnTo>
                      <a:pt x="28" y="12959"/>
                    </a:lnTo>
                    <a:cubicBezTo>
                      <a:pt x="1" y="13039"/>
                      <a:pt x="28" y="13120"/>
                      <a:pt x="108" y="13174"/>
                    </a:cubicBezTo>
                    <a:lnTo>
                      <a:pt x="2044" y="14679"/>
                    </a:lnTo>
                    <a:lnTo>
                      <a:pt x="1506" y="16024"/>
                    </a:lnTo>
                    <a:cubicBezTo>
                      <a:pt x="1479" y="16104"/>
                      <a:pt x="1479" y="16158"/>
                      <a:pt x="1533" y="16212"/>
                    </a:cubicBezTo>
                    <a:lnTo>
                      <a:pt x="2797" y="17368"/>
                    </a:lnTo>
                    <a:cubicBezTo>
                      <a:pt x="2824" y="17395"/>
                      <a:pt x="2850" y="17395"/>
                      <a:pt x="2904" y="17421"/>
                    </a:cubicBezTo>
                    <a:lnTo>
                      <a:pt x="5028" y="17475"/>
                    </a:lnTo>
                    <a:cubicBezTo>
                      <a:pt x="5109" y="17475"/>
                      <a:pt x="5189" y="17421"/>
                      <a:pt x="5189" y="17341"/>
                    </a:cubicBezTo>
                    <a:lnTo>
                      <a:pt x="10378" y="350"/>
                    </a:lnTo>
                    <a:lnTo>
                      <a:pt x="21481" y="700"/>
                    </a:lnTo>
                    <a:lnTo>
                      <a:pt x="21051" y="1936"/>
                    </a:lnTo>
                    <a:cubicBezTo>
                      <a:pt x="21024" y="1990"/>
                      <a:pt x="21024" y="2017"/>
                      <a:pt x="21051" y="2071"/>
                    </a:cubicBezTo>
                    <a:cubicBezTo>
                      <a:pt x="21078" y="2125"/>
                      <a:pt x="21132" y="2151"/>
                      <a:pt x="21185" y="2151"/>
                    </a:cubicBezTo>
                    <a:lnTo>
                      <a:pt x="24680" y="2689"/>
                    </a:lnTo>
                    <a:lnTo>
                      <a:pt x="27342" y="6695"/>
                    </a:lnTo>
                    <a:cubicBezTo>
                      <a:pt x="27358" y="6728"/>
                      <a:pt x="27406" y="6751"/>
                      <a:pt x="27459" y="6751"/>
                    </a:cubicBezTo>
                    <a:cubicBezTo>
                      <a:pt x="27491" y="6751"/>
                      <a:pt x="27526" y="6742"/>
                      <a:pt x="27557" y="6722"/>
                    </a:cubicBezTo>
                    <a:cubicBezTo>
                      <a:pt x="27637" y="6668"/>
                      <a:pt x="27664" y="6560"/>
                      <a:pt x="27611" y="6507"/>
                    </a:cubicBezTo>
                    <a:lnTo>
                      <a:pt x="24922" y="2447"/>
                    </a:lnTo>
                    <a:cubicBezTo>
                      <a:pt x="24895" y="2393"/>
                      <a:pt x="24842" y="2367"/>
                      <a:pt x="24815" y="2367"/>
                    </a:cubicBezTo>
                    <a:lnTo>
                      <a:pt x="21427" y="1856"/>
                    </a:lnTo>
                    <a:lnTo>
                      <a:pt x="21857" y="592"/>
                    </a:lnTo>
                    <a:cubicBezTo>
                      <a:pt x="21884" y="538"/>
                      <a:pt x="21884" y="485"/>
                      <a:pt x="21857" y="431"/>
                    </a:cubicBezTo>
                    <a:cubicBezTo>
                      <a:pt x="21831" y="404"/>
                      <a:pt x="21777" y="377"/>
                      <a:pt x="21723" y="350"/>
                    </a:cubicBezTo>
                    <a:lnTo>
                      <a:pt x="10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7"/>
              <p:cNvSpPr/>
              <p:nvPr/>
            </p:nvSpPr>
            <p:spPr>
              <a:xfrm>
                <a:off x="-1568909" y="5615459"/>
                <a:ext cx="473808" cy="329765"/>
              </a:xfrm>
              <a:custGeom>
                <a:avLst/>
                <a:gdLst/>
                <a:ahLst/>
                <a:cxnLst/>
                <a:rect l="l" t="t" r="r" b="b"/>
                <a:pathLst>
                  <a:path w="10595" h="7374" extrusionOk="0">
                    <a:moveTo>
                      <a:pt x="6090" y="0"/>
                    </a:moveTo>
                    <a:cubicBezTo>
                      <a:pt x="6025" y="0"/>
                      <a:pt x="5966" y="48"/>
                      <a:pt x="5944" y="115"/>
                    </a:cubicBezTo>
                    <a:lnTo>
                      <a:pt x="4331" y="5330"/>
                    </a:lnTo>
                    <a:lnTo>
                      <a:pt x="486" y="4685"/>
                    </a:lnTo>
                    <a:cubicBezTo>
                      <a:pt x="433" y="4685"/>
                      <a:pt x="406" y="4685"/>
                      <a:pt x="352" y="4712"/>
                    </a:cubicBezTo>
                    <a:cubicBezTo>
                      <a:pt x="325" y="4739"/>
                      <a:pt x="298" y="4792"/>
                      <a:pt x="298" y="4846"/>
                    </a:cubicBezTo>
                    <a:lnTo>
                      <a:pt x="29" y="6674"/>
                    </a:lnTo>
                    <a:cubicBezTo>
                      <a:pt x="0" y="6806"/>
                      <a:pt x="90" y="6874"/>
                      <a:pt x="183" y="6874"/>
                    </a:cubicBezTo>
                    <a:cubicBezTo>
                      <a:pt x="260" y="6874"/>
                      <a:pt x="340" y="6826"/>
                      <a:pt x="352" y="6728"/>
                    </a:cubicBezTo>
                    <a:lnTo>
                      <a:pt x="594" y="5061"/>
                    </a:lnTo>
                    <a:lnTo>
                      <a:pt x="4411" y="5680"/>
                    </a:lnTo>
                    <a:cubicBezTo>
                      <a:pt x="4492" y="5680"/>
                      <a:pt x="4573" y="5626"/>
                      <a:pt x="4600" y="5572"/>
                    </a:cubicBezTo>
                    <a:lnTo>
                      <a:pt x="6213" y="357"/>
                    </a:lnTo>
                    <a:lnTo>
                      <a:pt x="9116" y="894"/>
                    </a:lnTo>
                    <a:lnTo>
                      <a:pt x="10218" y="1808"/>
                    </a:lnTo>
                    <a:lnTo>
                      <a:pt x="8041" y="7158"/>
                    </a:lnTo>
                    <a:cubicBezTo>
                      <a:pt x="8014" y="7239"/>
                      <a:pt x="8068" y="7319"/>
                      <a:pt x="8148" y="7373"/>
                    </a:cubicBezTo>
                    <a:lnTo>
                      <a:pt x="8202" y="7373"/>
                    </a:lnTo>
                    <a:cubicBezTo>
                      <a:pt x="8283" y="7373"/>
                      <a:pt x="8337" y="7319"/>
                      <a:pt x="8363" y="7266"/>
                    </a:cubicBezTo>
                    <a:lnTo>
                      <a:pt x="10568" y="1808"/>
                    </a:lnTo>
                    <a:cubicBezTo>
                      <a:pt x="10595" y="1754"/>
                      <a:pt x="10595" y="1674"/>
                      <a:pt x="10541" y="1620"/>
                    </a:cubicBezTo>
                    <a:lnTo>
                      <a:pt x="9277" y="625"/>
                    </a:lnTo>
                    <a:cubicBezTo>
                      <a:pt x="9251" y="598"/>
                      <a:pt x="9224" y="572"/>
                      <a:pt x="9197" y="572"/>
                    </a:cubicBezTo>
                    <a:lnTo>
                      <a:pt x="6132" y="7"/>
                    </a:lnTo>
                    <a:cubicBezTo>
                      <a:pt x="6118" y="2"/>
                      <a:pt x="6103" y="0"/>
                      <a:pt x="60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25" name="Google Shape;625;p7"/>
            <p:cNvSpPr/>
            <p:nvPr/>
          </p:nvSpPr>
          <p:spPr>
            <a:xfrm>
              <a:off x="-2869449" y="4598650"/>
              <a:ext cx="857185" cy="1154411"/>
            </a:xfrm>
            <a:custGeom>
              <a:avLst/>
              <a:gdLst/>
              <a:ahLst/>
              <a:cxnLst/>
              <a:rect l="l" t="t" r="r" b="b"/>
              <a:pathLst>
                <a:path w="23175" h="31509" extrusionOk="0">
                  <a:moveTo>
                    <a:pt x="23174" y="0"/>
                  </a:moveTo>
                  <a:lnTo>
                    <a:pt x="13819" y="403"/>
                  </a:lnTo>
                  <a:lnTo>
                    <a:pt x="0" y="31320"/>
                  </a:lnTo>
                  <a:lnTo>
                    <a:pt x="11507" y="31508"/>
                  </a:lnTo>
                  <a:lnTo>
                    <a:pt x="22179" y="3441"/>
                  </a:lnTo>
                  <a:lnTo>
                    <a:pt x="23174" y="0"/>
                  </a:lnTo>
                  <a:close/>
                </a:path>
              </a:pathLst>
            </a:custGeom>
            <a:solidFill>
              <a:srgbClr val="212E1C">
                <a:alpha val="1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7"/>
            <p:cNvSpPr/>
            <p:nvPr/>
          </p:nvSpPr>
          <p:spPr>
            <a:xfrm>
              <a:off x="-2085975" y="4920525"/>
              <a:ext cx="1138250" cy="1166825"/>
            </a:xfrm>
            <a:custGeom>
              <a:avLst/>
              <a:gdLst/>
              <a:ahLst/>
              <a:cxnLst/>
              <a:rect l="l" t="t" r="r" b="b"/>
              <a:pathLst>
                <a:path w="45530" h="46673" extrusionOk="0">
                  <a:moveTo>
                    <a:pt x="17907" y="0"/>
                  </a:moveTo>
                  <a:lnTo>
                    <a:pt x="0" y="45149"/>
                  </a:lnTo>
                  <a:lnTo>
                    <a:pt x="30290" y="46673"/>
                  </a:lnTo>
                  <a:lnTo>
                    <a:pt x="45530" y="1715"/>
                  </a:lnTo>
                  <a:close/>
                </a:path>
              </a:pathLst>
            </a:custGeom>
            <a:solidFill>
              <a:srgbClr val="212E1C">
                <a:alpha val="10980"/>
              </a:srgbClr>
            </a:solidFill>
            <a:ln>
              <a:noFill/>
            </a:ln>
          </p:spPr>
        </p:sp>
      </p:grpSp>
      <p:grpSp>
        <p:nvGrpSpPr>
          <p:cNvPr id="627" name="Google Shape;627;p7"/>
          <p:cNvGrpSpPr/>
          <p:nvPr/>
        </p:nvGrpSpPr>
        <p:grpSpPr>
          <a:xfrm rot="-1078263">
            <a:off x="-2519093" y="-1561763"/>
            <a:ext cx="6312218" cy="4512463"/>
            <a:chOff x="112010" y="-220638"/>
            <a:chExt cx="6312965" cy="4512996"/>
          </a:xfrm>
        </p:grpSpPr>
        <p:sp>
          <p:nvSpPr>
            <p:cNvPr id="628" name="Google Shape;628;p7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7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7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7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7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7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7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7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7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7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7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8"/>
          <p:cNvSpPr txBox="1">
            <a:spLocks noGrp="1"/>
          </p:cNvSpPr>
          <p:nvPr>
            <p:ph type="title"/>
          </p:nvPr>
        </p:nvSpPr>
        <p:spPr>
          <a:xfrm>
            <a:off x="717300" y="0"/>
            <a:ext cx="77094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3000"/>
              <a:t>개발 일정</a:t>
            </a:r>
            <a:endParaRPr sz="3000"/>
          </a:p>
        </p:txBody>
      </p:sp>
      <p:pic>
        <p:nvPicPr>
          <p:cNvPr id="645" name="Google Shape;64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00" y="1048325"/>
            <a:ext cx="8534876" cy="305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900" y="672525"/>
            <a:ext cx="8534874" cy="431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3000">
              <a:schemeClr val="accent5"/>
            </a:gs>
            <a:gs pos="73000">
              <a:schemeClr val="lt2"/>
            </a:gs>
            <a:gs pos="100000">
              <a:schemeClr val="lt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1"/>
          <p:cNvSpPr/>
          <p:nvPr/>
        </p:nvSpPr>
        <p:spPr>
          <a:xfrm rot="2700000" flipH="1">
            <a:off x="7415874" y="1936793"/>
            <a:ext cx="3265430" cy="1016096"/>
          </a:xfrm>
          <a:custGeom>
            <a:avLst/>
            <a:gdLst/>
            <a:ahLst/>
            <a:cxnLst/>
            <a:rect l="l" t="t" r="r" b="b"/>
            <a:pathLst>
              <a:path w="60980" h="18975" extrusionOk="0">
                <a:moveTo>
                  <a:pt x="31096" y="1"/>
                </a:moveTo>
                <a:cubicBezTo>
                  <a:pt x="29593" y="1"/>
                  <a:pt x="28028" y="870"/>
                  <a:pt x="26424" y="2257"/>
                </a:cubicBezTo>
                <a:cubicBezTo>
                  <a:pt x="26303" y="2251"/>
                  <a:pt x="26183" y="2249"/>
                  <a:pt x="26062" y="2249"/>
                </a:cubicBezTo>
                <a:cubicBezTo>
                  <a:pt x="22960" y="2249"/>
                  <a:pt x="20017" y="3997"/>
                  <a:pt x="19615" y="6120"/>
                </a:cubicBezTo>
                <a:cubicBezTo>
                  <a:pt x="19225" y="5234"/>
                  <a:pt x="17874" y="4629"/>
                  <a:pt x="16538" y="4629"/>
                </a:cubicBezTo>
                <a:cubicBezTo>
                  <a:pt x="16203" y="4629"/>
                  <a:pt x="15868" y="4668"/>
                  <a:pt x="15549" y="4749"/>
                </a:cubicBezTo>
                <a:cubicBezTo>
                  <a:pt x="15848" y="4343"/>
                  <a:pt x="15490" y="3807"/>
                  <a:pt x="14906" y="3580"/>
                </a:cubicBezTo>
                <a:cubicBezTo>
                  <a:pt x="14584" y="3456"/>
                  <a:pt x="14218" y="3403"/>
                  <a:pt x="13848" y="3403"/>
                </a:cubicBezTo>
                <a:cubicBezTo>
                  <a:pt x="13545" y="3403"/>
                  <a:pt x="13239" y="3438"/>
                  <a:pt x="12950" y="3497"/>
                </a:cubicBezTo>
                <a:cubicBezTo>
                  <a:pt x="11758" y="3747"/>
                  <a:pt x="10732" y="4343"/>
                  <a:pt x="10196" y="5107"/>
                </a:cubicBezTo>
                <a:cubicBezTo>
                  <a:pt x="9466" y="4918"/>
                  <a:pt x="8687" y="4772"/>
                  <a:pt x="7921" y="4772"/>
                </a:cubicBezTo>
                <a:cubicBezTo>
                  <a:pt x="7622" y="4772"/>
                  <a:pt x="7326" y="4794"/>
                  <a:pt x="7036" y="4844"/>
                </a:cubicBezTo>
                <a:cubicBezTo>
                  <a:pt x="5987" y="5023"/>
                  <a:pt x="5045" y="5679"/>
                  <a:pt x="5116" y="6418"/>
                </a:cubicBezTo>
                <a:cubicBezTo>
                  <a:pt x="3161" y="6752"/>
                  <a:pt x="1360" y="7491"/>
                  <a:pt x="1" y="8517"/>
                </a:cubicBezTo>
                <a:cubicBezTo>
                  <a:pt x="4478" y="7729"/>
                  <a:pt x="9002" y="7335"/>
                  <a:pt x="13526" y="7335"/>
                </a:cubicBezTo>
                <a:cubicBezTo>
                  <a:pt x="18315" y="7335"/>
                  <a:pt x="23103" y="7777"/>
                  <a:pt x="27831" y="8660"/>
                </a:cubicBezTo>
                <a:cubicBezTo>
                  <a:pt x="31420" y="9340"/>
                  <a:pt x="34902" y="10270"/>
                  <a:pt x="38336" y="11247"/>
                </a:cubicBezTo>
                <a:cubicBezTo>
                  <a:pt x="42795" y="12523"/>
                  <a:pt x="47207" y="13871"/>
                  <a:pt x="51619" y="15230"/>
                </a:cubicBezTo>
                <a:cubicBezTo>
                  <a:pt x="53276" y="15743"/>
                  <a:pt x="54982" y="16267"/>
                  <a:pt x="56317" y="17102"/>
                </a:cubicBezTo>
                <a:lnTo>
                  <a:pt x="57140" y="17782"/>
                </a:lnTo>
                <a:lnTo>
                  <a:pt x="60061" y="18974"/>
                </a:lnTo>
                <a:cubicBezTo>
                  <a:pt x="60979" y="17054"/>
                  <a:pt x="60061" y="14789"/>
                  <a:pt x="57819" y="13501"/>
                </a:cubicBezTo>
                <a:cubicBezTo>
                  <a:pt x="56498" y="12731"/>
                  <a:pt x="54762" y="12333"/>
                  <a:pt x="53028" y="12333"/>
                </a:cubicBezTo>
                <a:cubicBezTo>
                  <a:pt x="51837" y="12333"/>
                  <a:pt x="50646" y="12521"/>
                  <a:pt x="49592" y="12905"/>
                </a:cubicBezTo>
                <a:cubicBezTo>
                  <a:pt x="48506" y="11201"/>
                  <a:pt x="45830" y="10089"/>
                  <a:pt x="43157" y="10089"/>
                </a:cubicBezTo>
                <a:cubicBezTo>
                  <a:pt x="42631" y="10089"/>
                  <a:pt x="42105" y="10132"/>
                  <a:pt x="41591" y="10222"/>
                </a:cubicBezTo>
                <a:cubicBezTo>
                  <a:pt x="42283" y="9161"/>
                  <a:pt x="42569" y="7134"/>
                  <a:pt x="41508" y="6227"/>
                </a:cubicBezTo>
                <a:cubicBezTo>
                  <a:pt x="40814" y="5629"/>
                  <a:pt x="40277" y="5431"/>
                  <a:pt x="39511" y="5431"/>
                </a:cubicBezTo>
                <a:cubicBezTo>
                  <a:pt x="39117" y="5431"/>
                  <a:pt x="38664" y="5483"/>
                  <a:pt x="38097" y="5560"/>
                </a:cubicBezTo>
                <a:cubicBezTo>
                  <a:pt x="38097" y="5560"/>
                  <a:pt x="39791" y="2817"/>
                  <a:pt x="38646" y="1506"/>
                </a:cubicBezTo>
                <a:cubicBezTo>
                  <a:pt x="37846" y="601"/>
                  <a:pt x="36997" y="315"/>
                  <a:pt x="36242" y="315"/>
                </a:cubicBezTo>
                <a:cubicBezTo>
                  <a:pt x="34937" y="315"/>
                  <a:pt x="33912" y="1172"/>
                  <a:pt x="33912" y="1172"/>
                </a:cubicBezTo>
                <a:cubicBezTo>
                  <a:pt x="33002" y="360"/>
                  <a:pt x="32062" y="1"/>
                  <a:pt x="31096" y="1"/>
                </a:cubicBez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11"/>
          <p:cNvSpPr txBox="1">
            <a:spLocks noGrp="1"/>
          </p:cNvSpPr>
          <p:nvPr>
            <p:ph type="title" idx="2"/>
          </p:nvPr>
        </p:nvSpPr>
        <p:spPr>
          <a:xfrm>
            <a:off x="2038200" y="122563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03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653" name="Google Shape;653;p11"/>
          <p:cNvSpPr txBox="1">
            <a:spLocks noGrp="1"/>
          </p:cNvSpPr>
          <p:nvPr>
            <p:ph type="title"/>
          </p:nvPr>
        </p:nvSpPr>
        <p:spPr>
          <a:xfrm>
            <a:off x="2038200" y="2533955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시장 분석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654" name="Google Shape;654;p11"/>
          <p:cNvSpPr/>
          <p:nvPr/>
        </p:nvSpPr>
        <p:spPr>
          <a:xfrm rot="9000068" flipH="1">
            <a:off x="-4965752" y="-5780728"/>
            <a:ext cx="8738524" cy="8738578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11"/>
          <p:cNvSpPr/>
          <p:nvPr/>
        </p:nvSpPr>
        <p:spPr>
          <a:xfrm rot="9000012" flipH="1">
            <a:off x="-4720051" y="-5588341"/>
            <a:ext cx="8289227" cy="8289278"/>
          </a:xfrm>
          <a:custGeom>
            <a:avLst/>
            <a:gdLst/>
            <a:ahLst/>
            <a:cxnLst/>
            <a:rect l="l" t="t" r="r" b="b"/>
            <a:pathLst>
              <a:path w="161819" h="161820" extrusionOk="0">
                <a:moveTo>
                  <a:pt x="161819" y="80916"/>
                </a:moveTo>
                <a:cubicBezTo>
                  <a:pt x="161819" y="102379"/>
                  <a:pt x="153293" y="122947"/>
                  <a:pt x="138126" y="138127"/>
                </a:cubicBezTo>
                <a:cubicBezTo>
                  <a:pt x="122947" y="153306"/>
                  <a:pt x="102366" y="161819"/>
                  <a:pt x="80915" y="161819"/>
                </a:cubicBezTo>
                <a:cubicBezTo>
                  <a:pt x="59452" y="161819"/>
                  <a:pt x="38872" y="153306"/>
                  <a:pt x="23705" y="138127"/>
                </a:cubicBezTo>
                <a:cubicBezTo>
                  <a:pt x="8526" y="122947"/>
                  <a:pt x="0" y="102379"/>
                  <a:pt x="0" y="80916"/>
                </a:cubicBezTo>
                <a:cubicBezTo>
                  <a:pt x="0" y="59453"/>
                  <a:pt x="8526" y="38872"/>
                  <a:pt x="23705" y="23705"/>
                </a:cubicBezTo>
                <a:cubicBezTo>
                  <a:pt x="38872" y="8526"/>
                  <a:pt x="59452" y="1"/>
                  <a:pt x="80915" y="1"/>
                </a:cubicBezTo>
                <a:cubicBezTo>
                  <a:pt x="102366" y="1"/>
                  <a:pt x="122947" y="8526"/>
                  <a:pt x="138126" y="23705"/>
                </a:cubicBezTo>
                <a:cubicBezTo>
                  <a:pt x="153293" y="38872"/>
                  <a:pt x="161819" y="59453"/>
                  <a:pt x="161819" y="80916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21960"/>
                </a:srgbClr>
              </a:gs>
              <a:gs pos="94000">
                <a:srgbClr val="FFFFFF">
                  <a:alpha val="21960"/>
                </a:srgbClr>
              </a:gs>
              <a:gs pos="100000">
                <a:srgbClr val="FFFFFF">
                  <a:alpha val="2196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6" name="Google Shape;656;p11"/>
          <p:cNvGrpSpPr/>
          <p:nvPr/>
        </p:nvGrpSpPr>
        <p:grpSpPr>
          <a:xfrm rot="9000000" flipH="1">
            <a:off x="-4376762" y="-5191967"/>
            <a:ext cx="7560569" cy="7560569"/>
            <a:chOff x="-8385654" y="2991527"/>
            <a:chExt cx="7497589" cy="7497589"/>
          </a:xfrm>
        </p:grpSpPr>
        <p:sp>
          <p:nvSpPr>
            <p:cNvPr id="657" name="Google Shape;657;p11"/>
            <p:cNvSpPr/>
            <p:nvPr/>
          </p:nvSpPr>
          <p:spPr>
            <a:xfrm>
              <a:off x="-8385654" y="2991527"/>
              <a:ext cx="7497589" cy="7497589"/>
            </a:xfrm>
            <a:custGeom>
              <a:avLst/>
              <a:gdLst/>
              <a:ahLst/>
              <a:cxnLst/>
              <a:rect l="l" t="t" r="r" b="b"/>
              <a:pathLst>
                <a:path w="140011" h="140011" extrusionOk="0">
                  <a:moveTo>
                    <a:pt x="70005" y="1"/>
                  </a:moveTo>
                  <a:cubicBezTo>
                    <a:pt x="51440" y="1"/>
                    <a:pt x="33626" y="7370"/>
                    <a:pt x="20498" y="20498"/>
                  </a:cubicBezTo>
                  <a:cubicBezTo>
                    <a:pt x="7369" y="33626"/>
                    <a:pt x="0" y="51440"/>
                    <a:pt x="0" y="70006"/>
                  </a:cubicBezTo>
                  <a:cubicBezTo>
                    <a:pt x="0" y="88571"/>
                    <a:pt x="7369" y="106374"/>
                    <a:pt x="20498" y="119502"/>
                  </a:cubicBezTo>
                  <a:cubicBezTo>
                    <a:pt x="33626" y="132630"/>
                    <a:pt x="51440" y="140011"/>
                    <a:pt x="70005" y="140011"/>
                  </a:cubicBezTo>
                  <a:cubicBezTo>
                    <a:pt x="88571" y="140011"/>
                    <a:pt x="106373" y="132630"/>
                    <a:pt x="119501" y="119502"/>
                  </a:cubicBezTo>
                  <a:cubicBezTo>
                    <a:pt x="132629" y="106374"/>
                    <a:pt x="140010" y="88571"/>
                    <a:pt x="140010" y="70006"/>
                  </a:cubicBezTo>
                  <a:cubicBezTo>
                    <a:pt x="140010" y="51440"/>
                    <a:pt x="132629" y="33626"/>
                    <a:pt x="119501" y="20498"/>
                  </a:cubicBezTo>
                  <a:cubicBezTo>
                    <a:pt x="106373" y="7370"/>
                    <a:pt x="88571" y="1"/>
                    <a:pt x="70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11"/>
            <p:cNvSpPr/>
            <p:nvPr/>
          </p:nvSpPr>
          <p:spPr>
            <a:xfrm>
              <a:off x="-6237014" y="3099342"/>
              <a:ext cx="1583581" cy="1248036"/>
            </a:xfrm>
            <a:custGeom>
              <a:avLst/>
              <a:gdLst/>
              <a:ahLst/>
              <a:cxnLst/>
              <a:rect l="l" t="t" r="r" b="b"/>
              <a:pathLst>
                <a:path w="29572" h="23306" extrusionOk="0">
                  <a:moveTo>
                    <a:pt x="16472" y="1"/>
                  </a:moveTo>
                  <a:cubicBezTo>
                    <a:pt x="16328" y="1"/>
                    <a:pt x="16185" y="9"/>
                    <a:pt x="16050" y="22"/>
                  </a:cubicBezTo>
                  <a:cubicBezTo>
                    <a:pt x="9682" y="642"/>
                    <a:pt x="3196" y="2908"/>
                    <a:pt x="441" y="9108"/>
                  </a:cubicBezTo>
                  <a:cubicBezTo>
                    <a:pt x="203" y="9621"/>
                    <a:pt x="0" y="10193"/>
                    <a:pt x="119" y="10754"/>
                  </a:cubicBezTo>
                  <a:cubicBezTo>
                    <a:pt x="225" y="11249"/>
                    <a:pt x="664" y="11697"/>
                    <a:pt x="1151" y="11697"/>
                  </a:cubicBezTo>
                  <a:cubicBezTo>
                    <a:pt x="1216" y="11697"/>
                    <a:pt x="1282" y="11689"/>
                    <a:pt x="1348" y="11672"/>
                  </a:cubicBezTo>
                  <a:lnTo>
                    <a:pt x="1348" y="11672"/>
                  </a:lnTo>
                  <a:cubicBezTo>
                    <a:pt x="656" y="13079"/>
                    <a:pt x="728" y="14748"/>
                    <a:pt x="1538" y="16084"/>
                  </a:cubicBezTo>
                  <a:cubicBezTo>
                    <a:pt x="1336" y="14486"/>
                    <a:pt x="1288" y="12519"/>
                    <a:pt x="2647" y="11636"/>
                  </a:cubicBezTo>
                  <a:lnTo>
                    <a:pt x="2647" y="11636"/>
                  </a:lnTo>
                  <a:cubicBezTo>
                    <a:pt x="1121" y="14903"/>
                    <a:pt x="1884" y="19077"/>
                    <a:pt x="4460" y="21593"/>
                  </a:cubicBezTo>
                  <a:cubicBezTo>
                    <a:pt x="5456" y="22559"/>
                    <a:pt x="6802" y="23305"/>
                    <a:pt x="8162" y="23305"/>
                  </a:cubicBezTo>
                  <a:cubicBezTo>
                    <a:pt x="8447" y="23305"/>
                    <a:pt x="8732" y="23273"/>
                    <a:pt x="9015" y="23202"/>
                  </a:cubicBezTo>
                  <a:cubicBezTo>
                    <a:pt x="9611" y="23059"/>
                    <a:pt x="10207" y="22702"/>
                    <a:pt x="10410" y="22117"/>
                  </a:cubicBezTo>
                  <a:cubicBezTo>
                    <a:pt x="10517" y="21760"/>
                    <a:pt x="10517" y="21378"/>
                    <a:pt x="10410" y="21032"/>
                  </a:cubicBezTo>
                  <a:cubicBezTo>
                    <a:pt x="10135" y="19840"/>
                    <a:pt x="9384" y="18838"/>
                    <a:pt x="8872" y="17729"/>
                  </a:cubicBezTo>
                  <a:cubicBezTo>
                    <a:pt x="8371" y="16632"/>
                    <a:pt x="8144" y="15225"/>
                    <a:pt x="8895" y="14271"/>
                  </a:cubicBezTo>
                  <a:cubicBezTo>
                    <a:pt x="9331" y="13706"/>
                    <a:pt x="10041" y="13429"/>
                    <a:pt x="10762" y="13429"/>
                  </a:cubicBezTo>
                  <a:cubicBezTo>
                    <a:pt x="11165" y="13429"/>
                    <a:pt x="11572" y="13516"/>
                    <a:pt x="11936" y="13687"/>
                  </a:cubicBezTo>
                  <a:cubicBezTo>
                    <a:pt x="12938" y="14164"/>
                    <a:pt x="13605" y="15178"/>
                    <a:pt x="13891" y="16251"/>
                  </a:cubicBezTo>
                  <a:cubicBezTo>
                    <a:pt x="13986" y="16394"/>
                    <a:pt x="14117" y="16454"/>
                    <a:pt x="14260" y="16454"/>
                  </a:cubicBezTo>
                  <a:cubicBezTo>
                    <a:pt x="14640" y="16454"/>
                    <a:pt x="15100" y="16022"/>
                    <a:pt x="15143" y="15571"/>
                  </a:cubicBezTo>
                  <a:cubicBezTo>
                    <a:pt x="15215" y="14951"/>
                    <a:pt x="14965" y="14283"/>
                    <a:pt x="15239" y="13723"/>
                  </a:cubicBezTo>
                  <a:cubicBezTo>
                    <a:pt x="15811" y="12590"/>
                    <a:pt x="17731" y="13234"/>
                    <a:pt x="18661" y="12364"/>
                  </a:cubicBezTo>
                  <a:cubicBezTo>
                    <a:pt x="18995" y="12054"/>
                    <a:pt x="19150" y="11600"/>
                    <a:pt x="19400" y="11219"/>
                  </a:cubicBezTo>
                  <a:cubicBezTo>
                    <a:pt x="19794" y="10670"/>
                    <a:pt x="20426" y="10325"/>
                    <a:pt x="21022" y="10015"/>
                  </a:cubicBezTo>
                  <a:lnTo>
                    <a:pt x="23013" y="8965"/>
                  </a:lnTo>
                  <a:cubicBezTo>
                    <a:pt x="23739" y="8579"/>
                    <a:pt x="24594" y="8203"/>
                    <a:pt x="25381" y="8203"/>
                  </a:cubicBezTo>
                  <a:cubicBezTo>
                    <a:pt x="25783" y="8203"/>
                    <a:pt x="26168" y="8302"/>
                    <a:pt x="26507" y="8548"/>
                  </a:cubicBezTo>
                  <a:cubicBezTo>
                    <a:pt x="26531" y="7928"/>
                    <a:pt x="26185" y="7356"/>
                    <a:pt x="25613" y="7093"/>
                  </a:cubicBezTo>
                  <a:lnTo>
                    <a:pt x="28605" y="6318"/>
                  </a:lnTo>
                  <a:cubicBezTo>
                    <a:pt x="28844" y="6282"/>
                    <a:pt x="29059" y="6175"/>
                    <a:pt x="29237" y="6020"/>
                  </a:cubicBezTo>
                  <a:cubicBezTo>
                    <a:pt x="29571" y="5662"/>
                    <a:pt x="29321" y="5030"/>
                    <a:pt x="28880" y="4792"/>
                  </a:cubicBezTo>
                  <a:cubicBezTo>
                    <a:pt x="28646" y="4669"/>
                    <a:pt x="28385" y="4630"/>
                    <a:pt x="28116" y="4630"/>
                  </a:cubicBezTo>
                  <a:cubicBezTo>
                    <a:pt x="27891" y="4630"/>
                    <a:pt x="27660" y="4657"/>
                    <a:pt x="27437" y="4685"/>
                  </a:cubicBezTo>
                  <a:lnTo>
                    <a:pt x="24361" y="5066"/>
                  </a:lnTo>
                  <a:cubicBezTo>
                    <a:pt x="24178" y="5091"/>
                    <a:pt x="23984" y="5111"/>
                    <a:pt x="23793" y="5111"/>
                  </a:cubicBezTo>
                  <a:cubicBezTo>
                    <a:pt x="23425" y="5111"/>
                    <a:pt x="23070" y="5035"/>
                    <a:pt x="22834" y="4768"/>
                  </a:cubicBezTo>
                  <a:cubicBezTo>
                    <a:pt x="22644" y="4553"/>
                    <a:pt x="22572" y="4255"/>
                    <a:pt x="22393" y="4029"/>
                  </a:cubicBezTo>
                  <a:cubicBezTo>
                    <a:pt x="22183" y="3766"/>
                    <a:pt x="21873" y="3656"/>
                    <a:pt x="21541" y="3656"/>
                  </a:cubicBezTo>
                  <a:cubicBezTo>
                    <a:pt x="21118" y="3656"/>
                    <a:pt x="20659" y="3834"/>
                    <a:pt x="20318" y="4100"/>
                  </a:cubicBezTo>
                  <a:cubicBezTo>
                    <a:pt x="19710" y="4565"/>
                    <a:pt x="19257" y="5245"/>
                    <a:pt x="18566" y="5591"/>
                  </a:cubicBezTo>
                  <a:cubicBezTo>
                    <a:pt x="18447" y="5625"/>
                    <a:pt x="18328" y="5641"/>
                    <a:pt x="18210" y="5641"/>
                  </a:cubicBezTo>
                  <a:cubicBezTo>
                    <a:pt x="17089" y="5641"/>
                    <a:pt x="16099" y="4196"/>
                    <a:pt x="16682" y="3170"/>
                  </a:cubicBezTo>
                  <a:cubicBezTo>
                    <a:pt x="17159" y="2359"/>
                    <a:pt x="18339" y="1811"/>
                    <a:pt x="18148" y="893"/>
                  </a:cubicBezTo>
                  <a:cubicBezTo>
                    <a:pt x="17999" y="205"/>
                    <a:pt x="17208" y="1"/>
                    <a:pt x="16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11"/>
            <p:cNvSpPr/>
            <p:nvPr/>
          </p:nvSpPr>
          <p:spPr>
            <a:xfrm>
              <a:off x="-3236607" y="3282378"/>
              <a:ext cx="976324" cy="783383"/>
            </a:xfrm>
            <a:custGeom>
              <a:avLst/>
              <a:gdLst/>
              <a:ahLst/>
              <a:cxnLst/>
              <a:rect l="l" t="t" r="r" b="b"/>
              <a:pathLst>
                <a:path w="18232" h="14629" extrusionOk="0">
                  <a:moveTo>
                    <a:pt x="3518" y="0"/>
                  </a:moveTo>
                  <a:cubicBezTo>
                    <a:pt x="3017" y="966"/>
                    <a:pt x="2254" y="1765"/>
                    <a:pt x="1324" y="2325"/>
                  </a:cubicBezTo>
                  <a:cubicBezTo>
                    <a:pt x="835" y="2624"/>
                    <a:pt x="227" y="2910"/>
                    <a:pt x="108" y="3470"/>
                  </a:cubicBezTo>
                  <a:cubicBezTo>
                    <a:pt x="0" y="3971"/>
                    <a:pt x="322" y="4448"/>
                    <a:pt x="620" y="4865"/>
                  </a:cubicBezTo>
                  <a:cubicBezTo>
                    <a:pt x="1157" y="5569"/>
                    <a:pt x="1789" y="6332"/>
                    <a:pt x="2671" y="6391"/>
                  </a:cubicBezTo>
                  <a:cubicBezTo>
                    <a:pt x="2969" y="6403"/>
                    <a:pt x="3303" y="6356"/>
                    <a:pt x="3506" y="6582"/>
                  </a:cubicBezTo>
                  <a:cubicBezTo>
                    <a:pt x="3804" y="6904"/>
                    <a:pt x="3411" y="7417"/>
                    <a:pt x="3005" y="7584"/>
                  </a:cubicBezTo>
                  <a:cubicBezTo>
                    <a:pt x="2600" y="7751"/>
                    <a:pt x="2099" y="7834"/>
                    <a:pt x="1896" y="8228"/>
                  </a:cubicBezTo>
                  <a:cubicBezTo>
                    <a:pt x="1694" y="8585"/>
                    <a:pt x="1872" y="9027"/>
                    <a:pt x="2051" y="9396"/>
                  </a:cubicBezTo>
                  <a:cubicBezTo>
                    <a:pt x="2469" y="10279"/>
                    <a:pt x="2993" y="11244"/>
                    <a:pt x="3923" y="11495"/>
                  </a:cubicBezTo>
                  <a:lnTo>
                    <a:pt x="1324" y="13677"/>
                  </a:lnTo>
                  <a:cubicBezTo>
                    <a:pt x="2445" y="14178"/>
                    <a:pt x="3637" y="14488"/>
                    <a:pt x="4865" y="14607"/>
                  </a:cubicBezTo>
                  <a:cubicBezTo>
                    <a:pt x="4987" y="14619"/>
                    <a:pt x="5112" y="14629"/>
                    <a:pt x="5237" y="14629"/>
                  </a:cubicBezTo>
                  <a:cubicBezTo>
                    <a:pt x="5478" y="14629"/>
                    <a:pt x="5719" y="14594"/>
                    <a:pt x="5938" y="14476"/>
                  </a:cubicBezTo>
                  <a:cubicBezTo>
                    <a:pt x="6260" y="14297"/>
                    <a:pt x="6463" y="13868"/>
                    <a:pt x="6272" y="13558"/>
                  </a:cubicBezTo>
                  <a:cubicBezTo>
                    <a:pt x="6530" y="13496"/>
                    <a:pt x="6793" y="13466"/>
                    <a:pt x="7054" y="13466"/>
                  </a:cubicBezTo>
                  <a:cubicBezTo>
                    <a:pt x="7554" y="13466"/>
                    <a:pt x="8052" y="13577"/>
                    <a:pt x="8514" y="13796"/>
                  </a:cubicBezTo>
                  <a:cubicBezTo>
                    <a:pt x="9039" y="13486"/>
                    <a:pt x="9587" y="13224"/>
                    <a:pt x="10171" y="13021"/>
                  </a:cubicBezTo>
                  <a:cubicBezTo>
                    <a:pt x="10327" y="12964"/>
                    <a:pt x="10499" y="12912"/>
                    <a:pt x="10668" y="12912"/>
                  </a:cubicBezTo>
                  <a:cubicBezTo>
                    <a:pt x="10746" y="12912"/>
                    <a:pt x="10824" y="12923"/>
                    <a:pt x="10899" y="12950"/>
                  </a:cubicBezTo>
                  <a:cubicBezTo>
                    <a:pt x="11089" y="13021"/>
                    <a:pt x="11233" y="13200"/>
                    <a:pt x="11411" y="13307"/>
                  </a:cubicBezTo>
                  <a:cubicBezTo>
                    <a:pt x="11566" y="13396"/>
                    <a:pt x="11735" y="13437"/>
                    <a:pt x="11901" y="13437"/>
                  </a:cubicBezTo>
                  <a:cubicBezTo>
                    <a:pt x="12273" y="13437"/>
                    <a:pt x="12633" y="13229"/>
                    <a:pt x="12807" y="12866"/>
                  </a:cubicBezTo>
                  <a:cubicBezTo>
                    <a:pt x="12425" y="12497"/>
                    <a:pt x="12592" y="11793"/>
                    <a:pt x="13021" y="11459"/>
                  </a:cubicBezTo>
                  <a:cubicBezTo>
                    <a:pt x="13374" y="11195"/>
                    <a:pt x="13823" y="11115"/>
                    <a:pt x="14270" y="11115"/>
                  </a:cubicBezTo>
                  <a:cubicBezTo>
                    <a:pt x="14367" y="11115"/>
                    <a:pt x="14464" y="11119"/>
                    <a:pt x="14559" y="11125"/>
                  </a:cubicBezTo>
                  <a:cubicBezTo>
                    <a:pt x="14953" y="11137"/>
                    <a:pt x="15346" y="11209"/>
                    <a:pt x="15728" y="11316"/>
                  </a:cubicBezTo>
                  <a:cubicBezTo>
                    <a:pt x="15948" y="11389"/>
                    <a:pt x="16181" y="11491"/>
                    <a:pt x="16407" y="11491"/>
                  </a:cubicBezTo>
                  <a:cubicBezTo>
                    <a:pt x="16476" y="11491"/>
                    <a:pt x="16544" y="11481"/>
                    <a:pt x="16610" y="11459"/>
                  </a:cubicBezTo>
                  <a:cubicBezTo>
                    <a:pt x="16753" y="11400"/>
                    <a:pt x="16884" y="11304"/>
                    <a:pt x="16992" y="11197"/>
                  </a:cubicBezTo>
                  <a:cubicBezTo>
                    <a:pt x="17588" y="10648"/>
                    <a:pt x="18232" y="9921"/>
                    <a:pt x="18005" y="9146"/>
                  </a:cubicBezTo>
                  <a:cubicBezTo>
                    <a:pt x="17874" y="8645"/>
                    <a:pt x="17397" y="8323"/>
                    <a:pt x="16968" y="8037"/>
                  </a:cubicBezTo>
                  <a:cubicBezTo>
                    <a:pt x="15382" y="7012"/>
                    <a:pt x="13760" y="6058"/>
                    <a:pt x="12091" y="5187"/>
                  </a:cubicBezTo>
                  <a:cubicBezTo>
                    <a:pt x="11447" y="4841"/>
                    <a:pt x="10779" y="4508"/>
                    <a:pt x="10279" y="3983"/>
                  </a:cubicBezTo>
                  <a:cubicBezTo>
                    <a:pt x="9885" y="3577"/>
                    <a:pt x="9611" y="3089"/>
                    <a:pt x="9217" y="2695"/>
                  </a:cubicBezTo>
                  <a:cubicBezTo>
                    <a:pt x="8681" y="2147"/>
                    <a:pt x="7965" y="1813"/>
                    <a:pt x="7250" y="1515"/>
                  </a:cubicBezTo>
                  <a:cubicBezTo>
                    <a:pt x="6463" y="1181"/>
                    <a:pt x="5652" y="871"/>
                    <a:pt x="4841" y="585"/>
                  </a:cubicBezTo>
                  <a:lnTo>
                    <a:pt x="35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1"/>
            <p:cNvSpPr/>
            <p:nvPr/>
          </p:nvSpPr>
          <p:spPr>
            <a:xfrm>
              <a:off x="-7361457" y="3690823"/>
              <a:ext cx="1225385" cy="1102595"/>
            </a:xfrm>
            <a:custGeom>
              <a:avLst/>
              <a:gdLst/>
              <a:ahLst/>
              <a:cxnLst/>
              <a:rect l="l" t="t" r="r" b="b"/>
              <a:pathLst>
                <a:path w="22883" h="20590" extrusionOk="0">
                  <a:moveTo>
                    <a:pt x="12163" y="0"/>
                  </a:moveTo>
                  <a:lnTo>
                    <a:pt x="10994" y="561"/>
                  </a:lnTo>
                  <a:cubicBezTo>
                    <a:pt x="8490" y="1538"/>
                    <a:pt x="6081" y="2802"/>
                    <a:pt x="4126" y="4627"/>
                  </a:cubicBezTo>
                  <a:cubicBezTo>
                    <a:pt x="2159" y="6463"/>
                    <a:pt x="668" y="8895"/>
                    <a:pt x="334" y="11554"/>
                  </a:cubicBezTo>
                  <a:cubicBezTo>
                    <a:pt x="0" y="14225"/>
                    <a:pt x="930" y="17099"/>
                    <a:pt x="3017" y="18792"/>
                  </a:cubicBezTo>
                  <a:cubicBezTo>
                    <a:pt x="4472" y="19961"/>
                    <a:pt x="6344" y="20497"/>
                    <a:pt x="8192" y="20581"/>
                  </a:cubicBezTo>
                  <a:cubicBezTo>
                    <a:pt x="8351" y="20587"/>
                    <a:pt x="8510" y="20590"/>
                    <a:pt x="8669" y="20590"/>
                  </a:cubicBezTo>
                  <a:cubicBezTo>
                    <a:pt x="10358" y="20590"/>
                    <a:pt x="12043" y="20255"/>
                    <a:pt x="13689" y="19830"/>
                  </a:cubicBezTo>
                  <a:cubicBezTo>
                    <a:pt x="16050" y="19221"/>
                    <a:pt x="18375" y="18423"/>
                    <a:pt x="20533" y="17278"/>
                  </a:cubicBezTo>
                  <a:cubicBezTo>
                    <a:pt x="21129" y="16968"/>
                    <a:pt x="21726" y="16622"/>
                    <a:pt x="22155" y="16121"/>
                  </a:cubicBezTo>
                  <a:cubicBezTo>
                    <a:pt x="22596" y="15620"/>
                    <a:pt x="22882" y="14929"/>
                    <a:pt x="22751" y="14273"/>
                  </a:cubicBezTo>
                  <a:cubicBezTo>
                    <a:pt x="22513" y="12997"/>
                    <a:pt x="20974" y="12425"/>
                    <a:pt x="20319" y="11304"/>
                  </a:cubicBezTo>
                  <a:cubicBezTo>
                    <a:pt x="19985" y="10720"/>
                    <a:pt x="19913" y="10028"/>
                    <a:pt x="19877" y="9360"/>
                  </a:cubicBezTo>
                  <a:cubicBezTo>
                    <a:pt x="19818" y="8061"/>
                    <a:pt x="19901" y="6761"/>
                    <a:pt x="20128" y="5473"/>
                  </a:cubicBezTo>
                  <a:cubicBezTo>
                    <a:pt x="20223" y="4913"/>
                    <a:pt x="20307" y="4221"/>
                    <a:pt x="19842" y="3899"/>
                  </a:cubicBezTo>
                  <a:cubicBezTo>
                    <a:pt x="19663" y="3780"/>
                    <a:pt x="19460" y="3708"/>
                    <a:pt x="19245" y="3697"/>
                  </a:cubicBezTo>
                  <a:cubicBezTo>
                    <a:pt x="18956" y="3656"/>
                    <a:pt x="18668" y="3637"/>
                    <a:pt x="18380" y="3637"/>
                  </a:cubicBezTo>
                  <a:cubicBezTo>
                    <a:pt x="16486" y="3637"/>
                    <a:pt x="14627" y="4448"/>
                    <a:pt x="12795" y="5080"/>
                  </a:cubicBezTo>
                  <a:cubicBezTo>
                    <a:pt x="12490" y="5186"/>
                    <a:pt x="12160" y="5283"/>
                    <a:pt x="11841" y="5283"/>
                  </a:cubicBezTo>
                  <a:cubicBezTo>
                    <a:pt x="11661" y="5283"/>
                    <a:pt x="11484" y="5253"/>
                    <a:pt x="11316" y="5175"/>
                  </a:cubicBezTo>
                  <a:cubicBezTo>
                    <a:pt x="10517" y="4782"/>
                    <a:pt x="10589" y="3625"/>
                    <a:pt x="10875" y="2778"/>
                  </a:cubicBezTo>
                  <a:cubicBezTo>
                    <a:pt x="11197" y="1801"/>
                    <a:pt x="11626" y="871"/>
                    <a:pt x="12163" y="0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1"/>
            <p:cNvSpPr/>
            <p:nvPr/>
          </p:nvSpPr>
          <p:spPr>
            <a:xfrm>
              <a:off x="-5171315" y="3380889"/>
              <a:ext cx="1905363" cy="1048081"/>
            </a:xfrm>
            <a:custGeom>
              <a:avLst/>
              <a:gdLst/>
              <a:ahLst/>
              <a:cxnLst/>
              <a:rect l="l" t="t" r="r" b="b"/>
              <a:pathLst>
                <a:path w="35581" h="19572" extrusionOk="0">
                  <a:moveTo>
                    <a:pt x="0" y="15504"/>
                  </a:moveTo>
                  <a:lnTo>
                    <a:pt x="0" y="15504"/>
                  </a:lnTo>
                  <a:cubicBezTo>
                    <a:pt x="294" y="15687"/>
                    <a:pt x="615" y="15762"/>
                    <a:pt x="948" y="15762"/>
                  </a:cubicBezTo>
                  <a:cubicBezTo>
                    <a:pt x="1122" y="15762"/>
                    <a:pt x="1300" y="15741"/>
                    <a:pt x="1478" y="15705"/>
                  </a:cubicBezTo>
                  <a:lnTo>
                    <a:pt x="1478" y="15705"/>
                  </a:lnTo>
                  <a:lnTo>
                    <a:pt x="0" y="15504"/>
                  </a:lnTo>
                  <a:close/>
                  <a:moveTo>
                    <a:pt x="28206" y="1"/>
                  </a:moveTo>
                  <a:cubicBezTo>
                    <a:pt x="23929" y="1"/>
                    <a:pt x="19920" y="2808"/>
                    <a:pt x="15635" y="2808"/>
                  </a:cubicBezTo>
                  <a:cubicBezTo>
                    <a:pt x="15460" y="2808"/>
                    <a:pt x="15284" y="2803"/>
                    <a:pt x="15108" y="2794"/>
                  </a:cubicBezTo>
                  <a:cubicBezTo>
                    <a:pt x="13510" y="2718"/>
                    <a:pt x="11933" y="2206"/>
                    <a:pt x="10339" y="2206"/>
                  </a:cubicBezTo>
                  <a:cubicBezTo>
                    <a:pt x="10184" y="2206"/>
                    <a:pt x="10029" y="2211"/>
                    <a:pt x="9873" y="2221"/>
                  </a:cubicBezTo>
                  <a:cubicBezTo>
                    <a:pt x="9456" y="2233"/>
                    <a:pt x="9050" y="2329"/>
                    <a:pt x="8681" y="2519"/>
                  </a:cubicBezTo>
                  <a:cubicBezTo>
                    <a:pt x="7679" y="3068"/>
                    <a:pt x="7452" y="4439"/>
                    <a:pt x="7643" y="5572"/>
                  </a:cubicBezTo>
                  <a:cubicBezTo>
                    <a:pt x="7834" y="6717"/>
                    <a:pt x="8323" y="7802"/>
                    <a:pt x="8335" y="8946"/>
                  </a:cubicBezTo>
                  <a:cubicBezTo>
                    <a:pt x="8347" y="10365"/>
                    <a:pt x="7607" y="11713"/>
                    <a:pt x="6594" y="12714"/>
                  </a:cubicBezTo>
                  <a:cubicBezTo>
                    <a:pt x="5580" y="13704"/>
                    <a:pt x="4328" y="14407"/>
                    <a:pt x="3065" y="15075"/>
                  </a:cubicBezTo>
                  <a:cubicBezTo>
                    <a:pt x="2575" y="15338"/>
                    <a:pt x="2024" y="15595"/>
                    <a:pt x="1478" y="15705"/>
                  </a:cubicBezTo>
                  <a:lnTo>
                    <a:pt x="1478" y="15705"/>
                  </a:lnTo>
                  <a:lnTo>
                    <a:pt x="3863" y="16029"/>
                  </a:lnTo>
                  <a:cubicBezTo>
                    <a:pt x="8275" y="16935"/>
                    <a:pt x="12580" y="18354"/>
                    <a:pt x="17015" y="19094"/>
                  </a:cubicBezTo>
                  <a:cubicBezTo>
                    <a:pt x="18793" y="19389"/>
                    <a:pt x="20612" y="19572"/>
                    <a:pt x="22419" y="19572"/>
                  </a:cubicBezTo>
                  <a:cubicBezTo>
                    <a:pt x="25136" y="19572"/>
                    <a:pt x="27826" y="19159"/>
                    <a:pt x="30310" y="18092"/>
                  </a:cubicBezTo>
                  <a:cubicBezTo>
                    <a:pt x="32206" y="17281"/>
                    <a:pt x="34150" y="15755"/>
                    <a:pt x="34198" y="13692"/>
                  </a:cubicBezTo>
                  <a:cubicBezTo>
                    <a:pt x="34210" y="12762"/>
                    <a:pt x="33828" y="11832"/>
                    <a:pt x="33983" y="10914"/>
                  </a:cubicBezTo>
                  <a:cubicBezTo>
                    <a:pt x="34138" y="9912"/>
                    <a:pt x="34865" y="9113"/>
                    <a:pt x="35354" y="8219"/>
                  </a:cubicBezTo>
                  <a:cubicBezTo>
                    <a:pt x="35485" y="8004"/>
                    <a:pt x="35569" y="7766"/>
                    <a:pt x="35581" y="7515"/>
                  </a:cubicBezTo>
                  <a:cubicBezTo>
                    <a:pt x="35581" y="6764"/>
                    <a:pt x="34710" y="6359"/>
                    <a:pt x="33971" y="6252"/>
                  </a:cubicBezTo>
                  <a:cubicBezTo>
                    <a:pt x="33244" y="6144"/>
                    <a:pt x="32373" y="6049"/>
                    <a:pt x="32004" y="5405"/>
                  </a:cubicBezTo>
                  <a:cubicBezTo>
                    <a:pt x="31539" y="4582"/>
                    <a:pt x="32254" y="3616"/>
                    <a:pt x="32290" y="2686"/>
                  </a:cubicBezTo>
                  <a:cubicBezTo>
                    <a:pt x="32314" y="1887"/>
                    <a:pt x="31825" y="1136"/>
                    <a:pt x="31169" y="695"/>
                  </a:cubicBezTo>
                  <a:cubicBezTo>
                    <a:pt x="30513" y="254"/>
                    <a:pt x="29702" y="75"/>
                    <a:pt x="28915" y="27"/>
                  </a:cubicBezTo>
                  <a:cubicBezTo>
                    <a:pt x="28678" y="9"/>
                    <a:pt x="28442" y="1"/>
                    <a:pt x="28206" y="1"/>
                  </a:cubicBezTo>
                  <a:close/>
                </a:path>
              </a:pathLst>
            </a:custGeom>
            <a:solidFill>
              <a:srgbClr val="212E1C">
                <a:alpha val="2823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2" name="Google Shape;662;p11"/>
          <p:cNvSpPr/>
          <p:nvPr/>
        </p:nvSpPr>
        <p:spPr>
          <a:xfrm rot="-1282997" flipH="1">
            <a:off x="5704421" y="4139604"/>
            <a:ext cx="4061811" cy="2590167"/>
          </a:xfrm>
          <a:custGeom>
            <a:avLst/>
            <a:gdLst/>
            <a:ahLst/>
            <a:cxnLst/>
            <a:rect l="l" t="t" r="r" b="b"/>
            <a:pathLst>
              <a:path w="50117" h="31959" extrusionOk="0">
                <a:moveTo>
                  <a:pt x="30087" y="0"/>
                </a:moveTo>
                <a:cubicBezTo>
                  <a:pt x="28655" y="0"/>
                  <a:pt x="27217" y="738"/>
                  <a:pt x="26388" y="1910"/>
                </a:cubicBezTo>
                <a:cubicBezTo>
                  <a:pt x="25339" y="3377"/>
                  <a:pt x="25219" y="5427"/>
                  <a:pt x="25983" y="7073"/>
                </a:cubicBezTo>
                <a:cubicBezTo>
                  <a:pt x="25955" y="7072"/>
                  <a:pt x="25927" y="7072"/>
                  <a:pt x="25899" y="7072"/>
                </a:cubicBezTo>
                <a:cubicBezTo>
                  <a:pt x="23987" y="7072"/>
                  <a:pt x="22200" y="8675"/>
                  <a:pt x="22012" y="10579"/>
                </a:cubicBezTo>
                <a:cubicBezTo>
                  <a:pt x="21727" y="9165"/>
                  <a:pt x="20280" y="8227"/>
                  <a:pt x="18854" y="8227"/>
                </a:cubicBezTo>
                <a:cubicBezTo>
                  <a:pt x="18487" y="8227"/>
                  <a:pt x="18123" y="8289"/>
                  <a:pt x="17779" y="8420"/>
                </a:cubicBezTo>
                <a:cubicBezTo>
                  <a:pt x="16086" y="9076"/>
                  <a:pt x="15132" y="11056"/>
                  <a:pt x="15406" y="12832"/>
                </a:cubicBezTo>
                <a:cubicBezTo>
                  <a:pt x="13248" y="12856"/>
                  <a:pt x="11400" y="14346"/>
                  <a:pt x="9873" y="15885"/>
                </a:cubicBezTo>
                <a:cubicBezTo>
                  <a:pt x="5390" y="20404"/>
                  <a:pt x="2016" y="25913"/>
                  <a:pt x="1" y="31958"/>
                </a:cubicBezTo>
                <a:lnTo>
                  <a:pt x="1" y="31958"/>
                </a:lnTo>
                <a:cubicBezTo>
                  <a:pt x="5319" y="25901"/>
                  <a:pt x="11078" y="20905"/>
                  <a:pt x="18113" y="16886"/>
                </a:cubicBezTo>
                <a:cubicBezTo>
                  <a:pt x="24981" y="12939"/>
                  <a:pt x="32147" y="9517"/>
                  <a:pt x="39552" y="6679"/>
                </a:cubicBezTo>
                <a:cubicBezTo>
                  <a:pt x="43177" y="5261"/>
                  <a:pt x="47231" y="4438"/>
                  <a:pt x="50116" y="4354"/>
                </a:cubicBezTo>
                <a:cubicBezTo>
                  <a:pt x="49484" y="3908"/>
                  <a:pt x="48438" y="3755"/>
                  <a:pt x="47272" y="3755"/>
                </a:cubicBezTo>
                <a:cubicBezTo>
                  <a:pt x="44710" y="3755"/>
                  <a:pt x="41574" y="4495"/>
                  <a:pt x="41001" y="4495"/>
                </a:cubicBezTo>
                <a:cubicBezTo>
                  <a:pt x="40964" y="4495"/>
                  <a:pt x="40938" y="4492"/>
                  <a:pt x="40923" y="4485"/>
                </a:cubicBezTo>
                <a:cubicBezTo>
                  <a:pt x="39716" y="3980"/>
                  <a:pt x="38430" y="3728"/>
                  <a:pt x="37142" y="3728"/>
                </a:cubicBezTo>
                <a:cubicBezTo>
                  <a:pt x="36089" y="3728"/>
                  <a:pt x="35033" y="3897"/>
                  <a:pt x="34019" y="4235"/>
                </a:cubicBezTo>
                <a:cubicBezTo>
                  <a:pt x="34210" y="2435"/>
                  <a:pt x="32898" y="634"/>
                  <a:pt x="31158" y="145"/>
                </a:cubicBezTo>
                <a:cubicBezTo>
                  <a:pt x="30808" y="47"/>
                  <a:pt x="30447" y="0"/>
                  <a:pt x="30087" y="0"/>
                </a:cubicBezTo>
                <a:close/>
              </a:path>
            </a:pathLst>
          </a:custGeom>
          <a:solidFill>
            <a:srgbClr val="FFFFFF">
              <a:alpha val="8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3" name="Google Shape;663;p11"/>
          <p:cNvGrpSpPr/>
          <p:nvPr/>
        </p:nvGrpSpPr>
        <p:grpSpPr>
          <a:xfrm rot="3631212">
            <a:off x="-152071" y="1912547"/>
            <a:ext cx="2464517" cy="3153694"/>
            <a:chOff x="4839100" y="2643113"/>
            <a:chExt cx="2464600" cy="3153800"/>
          </a:xfrm>
        </p:grpSpPr>
        <p:sp>
          <p:nvSpPr>
            <p:cNvPr id="664" name="Google Shape;664;p11"/>
            <p:cNvSpPr/>
            <p:nvPr/>
          </p:nvSpPr>
          <p:spPr>
            <a:xfrm rot="650548">
              <a:off x="5706477" y="2909243"/>
              <a:ext cx="72596" cy="169282"/>
            </a:xfrm>
            <a:custGeom>
              <a:avLst/>
              <a:gdLst/>
              <a:ahLst/>
              <a:cxnLst/>
              <a:rect l="l" t="t" r="r" b="b"/>
              <a:pathLst>
                <a:path w="2904" h="8154" extrusionOk="0">
                  <a:moveTo>
                    <a:pt x="1404" y="1"/>
                  </a:moveTo>
                  <a:cubicBezTo>
                    <a:pt x="991" y="1"/>
                    <a:pt x="570" y="151"/>
                    <a:pt x="269" y="545"/>
                  </a:cubicBezTo>
                  <a:cubicBezTo>
                    <a:pt x="0" y="948"/>
                    <a:pt x="1210" y="8153"/>
                    <a:pt x="1210" y="8153"/>
                  </a:cubicBezTo>
                  <a:lnTo>
                    <a:pt x="2904" y="8046"/>
                  </a:lnTo>
                  <a:cubicBezTo>
                    <a:pt x="2904" y="8046"/>
                    <a:pt x="2904" y="1217"/>
                    <a:pt x="2796" y="760"/>
                  </a:cubicBezTo>
                  <a:cubicBezTo>
                    <a:pt x="2697" y="381"/>
                    <a:pt x="2061" y="1"/>
                    <a:pt x="1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65" name="Google Shape;665;p11"/>
            <p:cNvGrpSpPr/>
            <p:nvPr/>
          </p:nvGrpSpPr>
          <p:grpSpPr>
            <a:xfrm>
              <a:off x="4839100" y="2643113"/>
              <a:ext cx="2464600" cy="3153800"/>
              <a:chOff x="-7117825" y="1989700"/>
              <a:chExt cx="2464600" cy="3153800"/>
            </a:xfrm>
          </p:grpSpPr>
          <p:sp>
            <p:nvSpPr>
              <p:cNvPr id="666" name="Google Shape;666;p11"/>
              <p:cNvSpPr/>
              <p:nvPr/>
            </p:nvSpPr>
            <p:spPr>
              <a:xfrm>
                <a:off x="-7117825" y="2581000"/>
                <a:ext cx="2464600" cy="2562500"/>
              </a:xfrm>
              <a:custGeom>
                <a:avLst/>
                <a:gdLst/>
                <a:ahLst/>
                <a:cxnLst/>
                <a:rect l="l" t="t" r="r" b="b"/>
                <a:pathLst>
                  <a:path w="98584" h="102500" extrusionOk="0">
                    <a:moveTo>
                      <a:pt x="26076" y="1"/>
                    </a:moveTo>
                    <a:cubicBezTo>
                      <a:pt x="26012" y="1"/>
                      <a:pt x="25947" y="16"/>
                      <a:pt x="25889" y="45"/>
                    </a:cubicBezTo>
                    <a:cubicBezTo>
                      <a:pt x="25728" y="152"/>
                      <a:pt x="25701" y="367"/>
                      <a:pt x="25782" y="529"/>
                    </a:cubicBezTo>
                    <a:cubicBezTo>
                      <a:pt x="26212" y="1201"/>
                      <a:pt x="26615" y="1873"/>
                      <a:pt x="26965" y="2545"/>
                    </a:cubicBezTo>
                    <a:cubicBezTo>
                      <a:pt x="27019" y="2653"/>
                      <a:pt x="27153" y="2706"/>
                      <a:pt x="27260" y="2706"/>
                    </a:cubicBezTo>
                    <a:lnTo>
                      <a:pt x="27260" y="2733"/>
                    </a:lnTo>
                    <a:cubicBezTo>
                      <a:pt x="27314" y="2733"/>
                      <a:pt x="27368" y="2706"/>
                      <a:pt x="27422" y="2653"/>
                    </a:cubicBezTo>
                    <a:cubicBezTo>
                      <a:pt x="27583" y="2572"/>
                      <a:pt x="27637" y="2357"/>
                      <a:pt x="27556" y="2196"/>
                    </a:cubicBezTo>
                    <a:cubicBezTo>
                      <a:pt x="27180" y="1497"/>
                      <a:pt x="26777" y="824"/>
                      <a:pt x="26373" y="152"/>
                    </a:cubicBezTo>
                    <a:cubicBezTo>
                      <a:pt x="26304" y="49"/>
                      <a:pt x="26191" y="1"/>
                      <a:pt x="26076" y="1"/>
                    </a:cubicBezTo>
                    <a:close/>
                    <a:moveTo>
                      <a:pt x="28326" y="4165"/>
                    </a:moveTo>
                    <a:cubicBezTo>
                      <a:pt x="28117" y="4165"/>
                      <a:pt x="27907" y="4367"/>
                      <a:pt x="28013" y="4615"/>
                    </a:cubicBezTo>
                    <a:cubicBezTo>
                      <a:pt x="28309" y="5314"/>
                      <a:pt x="28605" y="6040"/>
                      <a:pt x="28874" y="6793"/>
                    </a:cubicBezTo>
                    <a:cubicBezTo>
                      <a:pt x="28927" y="6900"/>
                      <a:pt x="29062" y="7008"/>
                      <a:pt x="29196" y="7008"/>
                    </a:cubicBezTo>
                    <a:lnTo>
                      <a:pt x="29196" y="7035"/>
                    </a:lnTo>
                    <a:cubicBezTo>
                      <a:pt x="29223" y="7008"/>
                      <a:pt x="29277" y="7008"/>
                      <a:pt x="29304" y="6981"/>
                    </a:cubicBezTo>
                    <a:cubicBezTo>
                      <a:pt x="29492" y="6927"/>
                      <a:pt x="29573" y="6712"/>
                      <a:pt x="29519" y="6551"/>
                    </a:cubicBezTo>
                    <a:cubicBezTo>
                      <a:pt x="29223" y="5798"/>
                      <a:pt x="28954" y="5072"/>
                      <a:pt x="28605" y="4346"/>
                    </a:cubicBezTo>
                    <a:cubicBezTo>
                      <a:pt x="28541" y="4218"/>
                      <a:pt x="28433" y="4165"/>
                      <a:pt x="28326" y="4165"/>
                    </a:cubicBezTo>
                    <a:close/>
                    <a:moveTo>
                      <a:pt x="29925" y="8565"/>
                    </a:moveTo>
                    <a:cubicBezTo>
                      <a:pt x="29722" y="8565"/>
                      <a:pt x="29518" y="8737"/>
                      <a:pt x="29599" y="8997"/>
                    </a:cubicBezTo>
                    <a:cubicBezTo>
                      <a:pt x="29814" y="9723"/>
                      <a:pt x="30003" y="10503"/>
                      <a:pt x="30164" y="11255"/>
                    </a:cubicBezTo>
                    <a:cubicBezTo>
                      <a:pt x="30191" y="11417"/>
                      <a:pt x="30352" y="11524"/>
                      <a:pt x="30513" y="11524"/>
                    </a:cubicBezTo>
                    <a:cubicBezTo>
                      <a:pt x="30513" y="11524"/>
                      <a:pt x="30540" y="11524"/>
                      <a:pt x="30567" y="11497"/>
                    </a:cubicBezTo>
                    <a:cubicBezTo>
                      <a:pt x="30755" y="11470"/>
                      <a:pt x="30863" y="11282"/>
                      <a:pt x="30836" y="11121"/>
                    </a:cubicBezTo>
                    <a:cubicBezTo>
                      <a:pt x="30648" y="10341"/>
                      <a:pt x="30460" y="9562"/>
                      <a:pt x="30245" y="8809"/>
                    </a:cubicBezTo>
                    <a:cubicBezTo>
                      <a:pt x="30191" y="8639"/>
                      <a:pt x="30058" y="8565"/>
                      <a:pt x="29925" y="8565"/>
                    </a:cubicBezTo>
                    <a:close/>
                    <a:moveTo>
                      <a:pt x="30943" y="13150"/>
                    </a:moveTo>
                    <a:cubicBezTo>
                      <a:pt x="30756" y="13150"/>
                      <a:pt x="30564" y="13288"/>
                      <a:pt x="30594" y="13541"/>
                    </a:cubicBezTo>
                    <a:cubicBezTo>
                      <a:pt x="30702" y="14320"/>
                      <a:pt x="30809" y="15073"/>
                      <a:pt x="30863" y="15853"/>
                    </a:cubicBezTo>
                    <a:cubicBezTo>
                      <a:pt x="30890" y="16041"/>
                      <a:pt x="31024" y="16175"/>
                      <a:pt x="31212" y="16175"/>
                    </a:cubicBezTo>
                    <a:lnTo>
                      <a:pt x="31239" y="16148"/>
                    </a:lnTo>
                    <a:cubicBezTo>
                      <a:pt x="31428" y="16148"/>
                      <a:pt x="31562" y="15987"/>
                      <a:pt x="31535" y="15799"/>
                    </a:cubicBezTo>
                    <a:cubicBezTo>
                      <a:pt x="31481" y="15019"/>
                      <a:pt x="31374" y="14213"/>
                      <a:pt x="31266" y="13433"/>
                    </a:cubicBezTo>
                    <a:cubicBezTo>
                      <a:pt x="31242" y="13241"/>
                      <a:pt x="31094" y="13150"/>
                      <a:pt x="30943" y="13150"/>
                    </a:cubicBezTo>
                    <a:close/>
                    <a:moveTo>
                      <a:pt x="31348" y="17862"/>
                    </a:moveTo>
                    <a:cubicBezTo>
                      <a:pt x="31175" y="17862"/>
                      <a:pt x="30997" y="17983"/>
                      <a:pt x="30997" y="18218"/>
                    </a:cubicBezTo>
                    <a:lnTo>
                      <a:pt x="30997" y="18998"/>
                    </a:lnTo>
                    <a:cubicBezTo>
                      <a:pt x="30997" y="19509"/>
                      <a:pt x="30997" y="20020"/>
                      <a:pt x="30970" y="20530"/>
                    </a:cubicBezTo>
                    <a:cubicBezTo>
                      <a:pt x="30970" y="20719"/>
                      <a:pt x="31105" y="20880"/>
                      <a:pt x="31293" y="20880"/>
                    </a:cubicBezTo>
                    <a:cubicBezTo>
                      <a:pt x="31481" y="20880"/>
                      <a:pt x="31616" y="20745"/>
                      <a:pt x="31643" y="20557"/>
                    </a:cubicBezTo>
                    <a:cubicBezTo>
                      <a:pt x="31669" y="20046"/>
                      <a:pt x="31669" y="19509"/>
                      <a:pt x="31669" y="18998"/>
                    </a:cubicBezTo>
                    <a:lnTo>
                      <a:pt x="31669" y="18191"/>
                    </a:lnTo>
                    <a:cubicBezTo>
                      <a:pt x="31669" y="17970"/>
                      <a:pt x="31511" y="17862"/>
                      <a:pt x="31348" y="17862"/>
                    </a:cubicBezTo>
                    <a:close/>
                    <a:moveTo>
                      <a:pt x="31111" y="22543"/>
                    </a:moveTo>
                    <a:cubicBezTo>
                      <a:pt x="30944" y="22543"/>
                      <a:pt x="30809" y="22670"/>
                      <a:pt x="30809" y="22842"/>
                    </a:cubicBezTo>
                    <a:cubicBezTo>
                      <a:pt x="30729" y="23622"/>
                      <a:pt x="30621" y="24402"/>
                      <a:pt x="30487" y="25154"/>
                    </a:cubicBezTo>
                    <a:cubicBezTo>
                      <a:pt x="30460" y="25343"/>
                      <a:pt x="30567" y="25504"/>
                      <a:pt x="30755" y="25558"/>
                    </a:cubicBezTo>
                    <a:lnTo>
                      <a:pt x="30809" y="25558"/>
                    </a:lnTo>
                    <a:cubicBezTo>
                      <a:pt x="30970" y="25558"/>
                      <a:pt x="31105" y="25423"/>
                      <a:pt x="31132" y="25262"/>
                    </a:cubicBezTo>
                    <a:cubicBezTo>
                      <a:pt x="31266" y="24509"/>
                      <a:pt x="31374" y="23703"/>
                      <a:pt x="31454" y="22923"/>
                    </a:cubicBezTo>
                    <a:cubicBezTo>
                      <a:pt x="31481" y="22735"/>
                      <a:pt x="31347" y="22574"/>
                      <a:pt x="31159" y="22547"/>
                    </a:cubicBezTo>
                    <a:cubicBezTo>
                      <a:pt x="31143" y="22544"/>
                      <a:pt x="31127" y="22543"/>
                      <a:pt x="31111" y="22543"/>
                    </a:cubicBezTo>
                    <a:close/>
                    <a:moveTo>
                      <a:pt x="13523" y="28784"/>
                    </a:moveTo>
                    <a:cubicBezTo>
                      <a:pt x="13093" y="28784"/>
                      <a:pt x="13093" y="29456"/>
                      <a:pt x="13523" y="29456"/>
                    </a:cubicBezTo>
                    <a:lnTo>
                      <a:pt x="14302" y="29456"/>
                    </a:lnTo>
                    <a:cubicBezTo>
                      <a:pt x="14786" y="29483"/>
                      <a:pt x="15297" y="29563"/>
                      <a:pt x="15808" y="29671"/>
                    </a:cubicBezTo>
                    <a:lnTo>
                      <a:pt x="15862" y="29671"/>
                    </a:lnTo>
                    <a:cubicBezTo>
                      <a:pt x="15879" y="29673"/>
                      <a:pt x="15896" y="29674"/>
                      <a:pt x="15913" y="29674"/>
                    </a:cubicBezTo>
                    <a:cubicBezTo>
                      <a:pt x="16324" y="29674"/>
                      <a:pt x="16382" y="29050"/>
                      <a:pt x="15942" y="28999"/>
                    </a:cubicBezTo>
                    <a:cubicBezTo>
                      <a:pt x="15405" y="28891"/>
                      <a:pt x="14867" y="28837"/>
                      <a:pt x="14329" y="28784"/>
                    </a:cubicBezTo>
                    <a:close/>
                    <a:moveTo>
                      <a:pt x="30318" y="27186"/>
                    </a:moveTo>
                    <a:cubicBezTo>
                      <a:pt x="30181" y="27186"/>
                      <a:pt x="30047" y="27263"/>
                      <a:pt x="30003" y="27440"/>
                    </a:cubicBezTo>
                    <a:cubicBezTo>
                      <a:pt x="29841" y="28192"/>
                      <a:pt x="29626" y="28945"/>
                      <a:pt x="29411" y="29698"/>
                    </a:cubicBezTo>
                    <a:cubicBezTo>
                      <a:pt x="29331" y="29913"/>
                      <a:pt x="29519" y="30128"/>
                      <a:pt x="29734" y="30128"/>
                    </a:cubicBezTo>
                    <a:cubicBezTo>
                      <a:pt x="29895" y="30128"/>
                      <a:pt x="30003" y="30020"/>
                      <a:pt x="30056" y="29886"/>
                    </a:cubicBezTo>
                    <a:cubicBezTo>
                      <a:pt x="30271" y="29133"/>
                      <a:pt x="30487" y="28354"/>
                      <a:pt x="30675" y="27601"/>
                    </a:cubicBezTo>
                    <a:cubicBezTo>
                      <a:pt x="30722" y="27347"/>
                      <a:pt x="30517" y="27186"/>
                      <a:pt x="30318" y="27186"/>
                    </a:cubicBezTo>
                    <a:close/>
                    <a:moveTo>
                      <a:pt x="11180" y="29048"/>
                    </a:moveTo>
                    <a:cubicBezTo>
                      <a:pt x="11163" y="29048"/>
                      <a:pt x="11147" y="29050"/>
                      <a:pt x="11130" y="29053"/>
                    </a:cubicBezTo>
                    <a:cubicBezTo>
                      <a:pt x="10324" y="29214"/>
                      <a:pt x="9571" y="29456"/>
                      <a:pt x="8818" y="29752"/>
                    </a:cubicBezTo>
                    <a:cubicBezTo>
                      <a:pt x="8469" y="29886"/>
                      <a:pt x="8576" y="30397"/>
                      <a:pt x="8952" y="30397"/>
                    </a:cubicBezTo>
                    <a:lnTo>
                      <a:pt x="9060" y="30397"/>
                    </a:lnTo>
                    <a:cubicBezTo>
                      <a:pt x="9786" y="30101"/>
                      <a:pt x="10512" y="29886"/>
                      <a:pt x="11265" y="29725"/>
                    </a:cubicBezTo>
                    <a:cubicBezTo>
                      <a:pt x="11453" y="29671"/>
                      <a:pt x="11560" y="29510"/>
                      <a:pt x="11506" y="29321"/>
                    </a:cubicBezTo>
                    <a:cubicBezTo>
                      <a:pt x="11482" y="29152"/>
                      <a:pt x="11328" y="29048"/>
                      <a:pt x="11180" y="29048"/>
                    </a:cubicBezTo>
                    <a:close/>
                    <a:moveTo>
                      <a:pt x="18095" y="29723"/>
                    </a:moveTo>
                    <a:cubicBezTo>
                      <a:pt x="17795" y="29723"/>
                      <a:pt x="17628" y="30178"/>
                      <a:pt x="17959" y="30343"/>
                    </a:cubicBezTo>
                    <a:cubicBezTo>
                      <a:pt x="18658" y="30666"/>
                      <a:pt x="19303" y="31042"/>
                      <a:pt x="19921" y="31526"/>
                    </a:cubicBezTo>
                    <a:cubicBezTo>
                      <a:pt x="19975" y="31553"/>
                      <a:pt x="20056" y="31580"/>
                      <a:pt x="20109" y="31580"/>
                    </a:cubicBezTo>
                    <a:cubicBezTo>
                      <a:pt x="20217" y="31580"/>
                      <a:pt x="20324" y="31526"/>
                      <a:pt x="20378" y="31445"/>
                    </a:cubicBezTo>
                    <a:cubicBezTo>
                      <a:pt x="20486" y="31311"/>
                      <a:pt x="20459" y="31096"/>
                      <a:pt x="20324" y="30988"/>
                    </a:cubicBezTo>
                    <a:cubicBezTo>
                      <a:pt x="19679" y="30477"/>
                      <a:pt x="18980" y="30074"/>
                      <a:pt x="18227" y="29752"/>
                    </a:cubicBezTo>
                    <a:cubicBezTo>
                      <a:pt x="18181" y="29732"/>
                      <a:pt x="18137" y="29723"/>
                      <a:pt x="18095" y="29723"/>
                    </a:cubicBezTo>
                    <a:close/>
                    <a:moveTo>
                      <a:pt x="6848" y="30753"/>
                    </a:moveTo>
                    <a:cubicBezTo>
                      <a:pt x="6782" y="30753"/>
                      <a:pt x="6711" y="30775"/>
                      <a:pt x="6640" y="30827"/>
                    </a:cubicBezTo>
                    <a:cubicBezTo>
                      <a:pt x="5995" y="31230"/>
                      <a:pt x="5350" y="31687"/>
                      <a:pt x="4759" y="32171"/>
                    </a:cubicBezTo>
                    <a:lnTo>
                      <a:pt x="4678" y="32225"/>
                    </a:lnTo>
                    <a:cubicBezTo>
                      <a:pt x="4436" y="32413"/>
                      <a:pt x="4597" y="32816"/>
                      <a:pt x="4893" y="32816"/>
                    </a:cubicBezTo>
                    <a:lnTo>
                      <a:pt x="4920" y="32816"/>
                    </a:lnTo>
                    <a:cubicBezTo>
                      <a:pt x="5001" y="32789"/>
                      <a:pt x="5054" y="32789"/>
                      <a:pt x="5108" y="32736"/>
                    </a:cubicBezTo>
                    <a:lnTo>
                      <a:pt x="5162" y="32682"/>
                    </a:lnTo>
                    <a:cubicBezTo>
                      <a:pt x="5753" y="32225"/>
                      <a:pt x="6345" y="31795"/>
                      <a:pt x="6990" y="31418"/>
                    </a:cubicBezTo>
                    <a:cubicBezTo>
                      <a:pt x="7367" y="31241"/>
                      <a:pt x="7159" y="30753"/>
                      <a:pt x="6848" y="30753"/>
                    </a:cubicBezTo>
                    <a:close/>
                    <a:moveTo>
                      <a:pt x="28982" y="31691"/>
                    </a:moveTo>
                    <a:cubicBezTo>
                      <a:pt x="28857" y="31691"/>
                      <a:pt x="28735" y="31761"/>
                      <a:pt x="28685" y="31929"/>
                    </a:cubicBezTo>
                    <a:cubicBezTo>
                      <a:pt x="28417" y="32655"/>
                      <a:pt x="28094" y="33381"/>
                      <a:pt x="27798" y="34080"/>
                    </a:cubicBezTo>
                    <a:cubicBezTo>
                      <a:pt x="27718" y="34241"/>
                      <a:pt x="27798" y="34456"/>
                      <a:pt x="27959" y="34537"/>
                    </a:cubicBezTo>
                    <a:cubicBezTo>
                      <a:pt x="27986" y="34537"/>
                      <a:pt x="28040" y="34564"/>
                      <a:pt x="28094" y="34564"/>
                    </a:cubicBezTo>
                    <a:lnTo>
                      <a:pt x="28094" y="34537"/>
                    </a:lnTo>
                    <a:cubicBezTo>
                      <a:pt x="28228" y="34537"/>
                      <a:pt x="28336" y="34483"/>
                      <a:pt x="28390" y="34349"/>
                    </a:cubicBezTo>
                    <a:cubicBezTo>
                      <a:pt x="28712" y="33650"/>
                      <a:pt x="29035" y="32897"/>
                      <a:pt x="29304" y="32171"/>
                    </a:cubicBezTo>
                    <a:cubicBezTo>
                      <a:pt x="29423" y="31899"/>
                      <a:pt x="29197" y="31691"/>
                      <a:pt x="28982" y="31691"/>
                    </a:cubicBezTo>
                    <a:close/>
                    <a:moveTo>
                      <a:pt x="21812" y="32563"/>
                    </a:moveTo>
                    <a:cubicBezTo>
                      <a:pt x="21568" y="32563"/>
                      <a:pt x="21339" y="32859"/>
                      <a:pt x="21534" y="33112"/>
                    </a:cubicBezTo>
                    <a:cubicBezTo>
                      <a:pt x="21830" y="33488"/>
                      <a:pt x="22099" y="33892"/>
                      <a:pt x="22314" y="34322"/>
                    </a:cubicBezTo>
                    <a:cubicBezTo>
                      <a:pt x="22421" y="34564"/>
                      <a:pt x="22556" y="34806"/>
                      <a:pt x="22663" y="35075"/>
                    </a:cubicBezTo>
                    <a:cubicBezTo>
                      <a:pt x="22717" y="35182"/>
                      <a:pt x="22825" y="35263"/>
                      <a:pt x="22959" y="35290"/>
                    </a:cubicBezTo>
                    <a:cubicBezTo>
                      <a:pt x="23013" y="35263"/>
                      <a:pt x="23067" y="35263"/>
                      <a:pt x="23120" y="35236"/>
                    </a:cubicBezTo>
                    <a:cubicBezTo>
                      <a:pt x="23282" y="35155"/>
                      <a:pt x="23362" y="34967"/>
                      <a:pt x="23282" y="34806"/>
                    </a:cubicBezTo>
                    <a:cubicBezTo>
                      <a:pt x="23174" y="34510"/>
                      <a:pt x="23040" y="34241"/>
                      <a:pt x="22905" y="33999"/>
                    </a:cubicBezTo>
                    <a:cubicBezTo>
                      <a:pt x="22663" y="33542"/>
                      <a:pt x="22394" y="33112"/>
                      <a:pt x="22072" y="32709"/>
                    </a:cubicBezTo>
                    <a:cubicBezTo>
                      <a:pt x="21998" y="32605"/>
                      <a:pt x="21904" y="32563"/>
                      <a:pt x="21812" y="32563"/>
                    </a:cubicBezTo>
                    <a:close/>
                    <a:moveTo>
                      <a:pt x="3233" y="33766"/>
                    </a:moveTo>
                    <a:cubicBezTo>
                      <a:pt x="3148" y="33766"/>
                      <a:pt x="3059" y="33803"/>
                      <a:pt x="2984" y="33892"/>
                    </a:cubicBezTo>
                    <a:cubicBezTo>
                      <a:pt x="2473" y="34510"/>
                      <a:pt x="1990" y="35155"/>
                      <a:pt x="1586" y="35854"/>
                    </a:cubicBezTo>
                    <a:cubicBezTo>
                      <a:pt x="1479" y="36015"/>
                      <a:pt x="1533" y="36231"/>
                      <a:pt x="1694" y="36311"/>
                    </a:cubicBezTo>
                    <a:cubicBezTo>
                      <a:pt x="1748" y="36338"/>
                      <a:pt x="1801" y="36365"/>
                      <a:pt x="1882" y="36365"/>
                    </a:cubicBezTo>
                    <a:cubicBezTo>
                      <a:pt x="1990" y="36365"/>
                      <a:pt x="2097" y="36284"/>
                      <a:pt x="2151" y="36204"/>
                    </a:cubicBezTo>
                    <a:cubicBezTo>
                      <a:pt x="2554" y="35532"/>
                      <a:pt x="2984" y="34913"/>
                      <a:pt x="3495" y="34349"/>
                    </a:cubicBezTo>
                    <a:cubicBezTo>
                      <a:pt x="3716" y="34088"/>
                      <a:pt x="3487" y="33766"/>
                      <a:pt x="3233" y="33766"/>
                    </a:cubicBezTo>
                    <a:close/>
                    <a:moveTo>
                      <a:pt x="27038" y="35965"/>
                    </a:moveTo>
                    <a:cubicBezTo>
                      <a:pt x="26929" y="35965"/>
                      <a:pt x="26820" y="36019"/>
                      <a:pt x="26750" y="36150"/>
                    </a:cubicBezTo>
                    <a:cubicBezTo>
                      <a:pt x="26400" y="36849"/>
                      <a:pt x="25997" y="37521"/>
                      <a:pt x="25594" y="38166"/>
                    </a:cubicBezTo>
                    <a:cubicBezTo>
                      <a:pt x="25486" y="38327"/>
                      <a:pt x="25540" y="38543"/>
                      <a:pt x="25701" y="38623"/>
                    </a:cubicBezTo>
                    <a:cubicBezTo>
                      <a:pt x="25755" y="38677"/>
                      <a:pt x="25809" y="38677"/>
                      <a:pt x="25863" y="38677"/>
                    </a:cubicBezTo>
                    <a:cubicBezTo>
                      <a:pt x="25997" y="38677"/>
                      <a:pt x="26104" y="38623"/>
                      <a:pt x="26158" y="38516"/>
                    </a:cubicBezTo>
                    <a:cubicBezTo>
                      <a:pt x="26588" y="37870"/>
                      <a:pt x="26992" y="37171"/>
                      <a:pt x="27341" y="36472"/>
                    </a:cubicBezTo>
                    <a:cubicBezTo>
                      <a:pt x="27486" y="36200"/>
                      <a:pt x="27264" y="35965"/>
                      <a:pt x="27038" y="35965"/>
                    </a:cubicBezTo>
                    <a:close/>
                    <a:moveTo>
                      <a:pt x="23616" y="36824"/>
                    </a:moveTo>
                    <a:cubicBezTo>
                      <a:pt x="23426" y="36824"/>
                      <a:pt x="23237" y="36970"/>
                      <a:pt x="23282" y="37225"/>
                    </a:cubicBezTo>
                    <a:cubicBezTo>
                      <a:pt x="23416" y="37978"/>
                      <a:pt x="23497" y="38758"/>
                      <a:pt x="23524" y="39510"/>
                    </a:cubicBezTo>
                    <a:cubicBezTo>
                      <a:pt x="23524" y="39699"/>
                      <a:pt x="23658" y="39860"/>
                      <a:pt x="23846" y="39860"/>
                    </a:cubicBezTo>
                    <a:lnTo>
                      <a:pt x="23873" y="39833"/>
                    </a:lnTo>
                    <a:cubicBezTo>
                      <a:pt x="24061" y="39833"/>
                      <a:pt x="24196" y="39672"/>
                      <a:pt x="24196" y="39510"/>
                    </a:cubicBezTo>
                    <a:cubicBezTo>
                      <a:pt x="24169" y="38704"/>
                      <a:pt x="24088" y="37897"/>
                      <a:pt x="23954" y="37118"/>
                    </a:cubicBezTo>
                    <a:cubicBezTo>
                      <a:pt x="23918" y="36916"/>
                      <a:pt x="23767" y="36824"/>
                      <a:pt x="23616" y="36824"/>
                    </a:cubicBezTo>
                    <a:close/>
                    <a:moveTo>
                      <a:pt x="876" y="37793"/>
                    </a:moveTo>
                    <a:cubicBezTo>
                      <a:pt x="740" y="37793"/>
                      <a:pt x="606" y="37872"/>
                      <a:pt x="565" y="38059"/>
                    </a:cubicBezTo>
                    <a:cubicBezTo>
                      <a:pt x="296" y="38811"/>
                      <a:pt x="108" y="39618"/>
                      <a:pt x="27" y="40398"/>
                    </a:cubicBezTo>
                    <a:cubicBezTo>
                      <a:pt x="0" y="40586"/>
                      <a:pt x="135" y="40774"/>
                      <a:pt x="323" y="40774"/>
                    </a:cubicBezTo>
                    <a:lnTo>
                      <a:pt x="376" y="40774"/>
                    </a:lnTo>
                    <a:cubicBezTo>
                      <a:pt x="538" y="40774"/>
                      <a:pt x="672" y="40640"/>
                      <a:pt x="699" y="40478"/>
                    </a:cubicBezTo>
                    <a:cubicBezTo>
                      <a:pt x="780" y="39725"/>
                      <a:pt x="941" y="38973"/>
                      <a:pt x="1183" y="38274"/>
                    </a:cubicBezTo>
                    <a:cubicBezTo>
                      <a:pt x="1315" y="37993"/>
                      <a:pt x="1092" y="37793"/>
                      <a:pt x="876" y="37793"/>
                    </a:cubicBezTo>
                    <a:close/>
                    <a:moveTo>
                      <a:pt x="24560" y="39951"/>
                    </a:moveTo>
                    <a:cubicBezTo>
                      <a:pt x="24466" y="39951"/>
                      <a:pt x="24372" y="39995"/>
                      <a:pt x="24303" y="40102"/>
                    </a:cubicBezTo>
                    <a:cubicBezTo>
                      <a:pt x="23846" y="40720"/>
                      <a:pt x="23335" y="41338"/>
                      <a:pt x="22852" y="41930"/>
                    </a:cubicBezTo>
                    <a:cubicBezTo>
                      <a:pt x="22630" y="42172"/>
                      <a:pt x="22862" y="42474"/>
                      <a:pt x="23116" y="42474"/>
                    </a:cubicBezTo>
                    <a:cubicBezTo>
                      <a:pt x="23201" y="42474"/>
                      <a:pt x="23288" y="42441"/>
                      <a:pt x="23362" y="42360"/>
                    </a:cubicBezTo>
                    <a:lnTo>
                      <a:pt x="23470" y="42226"/>
                    </a:lnTo>
                    <a:lnTo>
                      <a:pt x="23470" y="42226"/>
                    </a:lnTo>
                    <a:cubicBezTo>
                      <a:pt x="23443" y="42844"/>
                      <a:pt x="23389" y="43489"/>
                      <a:pt x="23309" y="44188"/>
                    </a:cubicBezTo>
                    <a:cubicBezTo>
                      <a:pt x="23282" y="44376"/>
                      <a:pt x="23416" y="44538"/>
                      <a:pt x="23604" y="44565"/>
                    </a:cubicBezTo>
                    <a:lnTo>
                      <a:pt x="23631" y="44565"/>
                    </a:lnTo>
                    <a:cubicBezTo>
                      <a:pt x="23819" y="44565"/>
                      <a:pt x="23954" y="44430"/>
                      <a:pt x="23981" y="44242"/>
                    </a:cubicBezTo>
                    <a:cubicBezTo>
                      <a:pt x="24061" y="43409"/>
                      <a:pt x="24142" y="42656"/>
                      <a:pt x="24169" y="41903"/>
                    </a:cubicBezTo>
                    <a:cubicBezTo>
                      <a:pt x="24169" y="41769"/>
                      <a:pt x="24115" y="41634"/>
                      <a:pt x="24008" y="41580"/>
                    </a:cubicBezTo>
                    <a:cubicBezTo>
                      <a:pt x="24276" y="41231"/>
                      <a:pt x="24572" y="40855"/>
                      <a:pt x="24841" y="40505"/>
                    </a:cubicBezTo>
                    <a:cubicBezTo>
                      <a:pt x="25034" y="40235"/>
                      <a:pt x="24798" y="39951"/>
                      <a:pt x="24560" y="39951"/>
                    </a:cubicBezTo>
                    <a:close/>
                    <a:moveTo>
                      <a:pt x="460" y="42464"/>
                    </a:moveTo>
                    <a:cubicBezTo>
                      <a:pt x="442" y="42464"/>
                      <a:pt x="423" y="42465"/>
                      <a:pt x="403" y="42468"/>
                    </a:cubicBezTo>
                    <a:cubicBezTo>
                      <a:pt x="215" y="42494"/>
                      <a:pt x="108" y="42683"/>
                      <a:pt x="135" y="42871"/>
                    </a:cubicBezTo>
                    <a:cubicBezTo>
                      <a:pt x="215" y="43247"/>
                      <a:pt x="323" y="43650"/>
                      <a:pt x="457" y="44027"/>
                    </a:cubicBezTo>
                    <a:cubicBezTo>
                      <a:pt x="592" y="44403"/>
                      <a:pt x="780" y="44780"/>
                      <a:pt x="995" y="45156"/>
                    </a:cubicBezTo>
                    <a:cubicBezTo>
                      <a:pt x="1048" y="45262"/>
                      <a:pt x="1153" y="45315"/>
                      <a:pt x="1284" y="45317"/>
                    </a:cubicBezTo>
                    <a:lnTo>
                      <a:pt x="1284" y="45317"/>
                    </a:lnTo>
                    <a:cubicBezTo>
                      <a:pt x="1336" y="45317"/>
                      <a:pt x="1404" y="45314"/>
                      <a:pt x="1452" y="45290"/>
                    </a:cubicBezTo>
                    <a:cubicBezTo>
                      <a:pt x="1586" y="45210"/>
                      <a:pt x="1667" y="44995"/>
                      <a:pt x="1559" y="44833"/>
                    </a:cubicBezTo>
                    <a:cubicBezTo>
                      <a:pt x="1371" y="44484"/>
                      <a:pt x="1210" y="44134"/>
                      <a:pt x="1075" y="43785"/>
                    </a:cubicBezTo>
                    <a:cubicBezTo>
                      <a:pt x="968" y="43435"/>
                      <a:pt x="860" y="43086"/>
                      <a:pt x="807" y="42736"/>
                    </a:cubicBezTo>
                    <a:cubicBezTo>
                      <a:pt x="758" y="42567"/>
                      <a:pt x="623" y="42464"/>
                      <a:pt x="460" y="42464"/>
                    </a:cubicBezTo>
                    <a:close/>
                    <a:moveTo>
                      <a:pt x="1284" y="45317"/>
                    </a:moveTo>
                    <a:lnTo>
                      <a:pt x="1284" y="45317"/>
                    </a:lnTo>
                    <a:cubicBezTo>
                      <a:pt x="1277" y="45317"/>
                      <a:pt x="1270" y="45317"/>
                      <a:pt x="1264" y="45317"/>
                    </a:cubicBezTo>
                    <a:lnTo>
                      <a:pt x="1291" y="45317"/>
                    </a:lnTo>
                    <a:cubicBezTo>
                      <a:pt x="1288" y="45317"/>
                      <a:pt x="1286" y="45317"/>
                      <a:pt x="1284" y="45317"/>
                    </a:cubicBezTo>
                    <a:close/>
                    <a:moveTo>
                      <a:pt x="21494" y="43523"/>
                    </a:moveTo>
                    <a:cubicBezTo>
                      <a:pt x="21413" y="43523"/>
                      <a:pt x="21333" y="43556"/>
                      <a:pt x="21265" y="43624"/>
                    </a:cubicBezTo>
                    <a:cubicBezTo>
                      <a:pt x="20701" y="44188"/>
                      <a:pt x="20136" y="44726"/>
                      <a:pt x="19545" y="45210"/>
                    </a:cubicBezTo>
                    <a:cubicBezTo>
                      <a:pt x="19303" y="45398"/>
                      <a:pt x="19464" y="45801"/>
                      <a:pt x="19760" y="45801"/>
                    </a:cubicBezTo>
                    <a:cubicBezTo>
                      <a:pt x="19841" y="45801"/>
                      <a:pt x="19921" y="45774"/>
                      <a:pt x="19975" y="45721"/>
                    </a:cubicBezTo>
                    <a:cubicBezTo>
                      <a:pt x="20566" y="45237"/>
                      <a:pt x="21158" y="44672"/>
                      <a:pt x="21722" y="44108"/>
                    </a:cubicBezTo>
                    <a:cubicBezTo>
                      <a:pt x="21857" y="43973"/>
                      <a:pt x="21857" y="43758"/>
                      <a:pt x="21722" y="43624"/>
                    </a:cubicBezTo>
                    <a:cubicBezTo>
                      <a:pt x="21655" y="43556"/>
                      <a:pt x="21575" y="43523"/>
                      <a:pt x="21494" y="43523"/>
                    </a:cubicBezTo>
                    <a:close/>
                    <a:moveTo>
                      <a:pt x="17900" y="46547"/>
                    </a:moveTo>
                    <a:cubicBezTo>
                      <a:pt x="17841" y="46547"/>
                      <a:pt x="17778" y="46565"/>
                      <a:pt x="17717" y="46608"/>
                    </a:cubicBezTo>
                    <a:cubicBezTo>
                      <a:pt x="17071" y="47038"/>
                      <a:pt x="16399" y="47441"/>
                      <a:pt x="15727" y="47791"/>
                    </a:cubicBezTo>
                    <a:cubicBezTo>
                      <a:pt x="15405" y="47952"/>
                      <a:pt x="15512" y="48409"/>
                      <a:pt x="15862" y="48409"/>
                    </a:cubicBezTo>
                    <a:cubicBezTo>
                      <a:pt x="15915" y="48409"/>
                      <a:pt x="15969" y="48409"/>
                      <a:pt x="16023" y="48382"/>
                    </a:cubicBezTo>
                    <a:cubicBezTo>
                      <a:pt x="16722" y="48006"/>
                      <a:pt x="17421" y="47602"/>
                      <a:pt x="18093" y="47172"/>
                    </a:cubicBezTo>
                    <a:cubicBezTo>
                      <a:pt x="18381" y="46951"/>
                      <a:pt x="18176" y="46547"/>
                      <a:pt x="17900" y="46547"/>
                    </a:cubicBezTo>
                    <a:close/>
                    <a:moveTo>
                      <a:pt x="2732" y="46489"/>
                    </a:moveTo>
                    <a:cubicBezTo>
                      <a:pt x="2461" y="46489"/>
                      <a:pt x="2222" y="46834"/>
                      <a:pt x="2473" y="47065"/>
                    </a:cubicBezTo>
                    <a:cubicBezTo>
                      <a:pt x="3065" y="47629"/>
                      <a:pt x="3710" y="48113"/>
                      <a:pt x="4436" y="48516"/>
                    </a:cubicBezTo>
                    <a:cubicBezTo>
                      <a:pt x="4490" y="48543"/>
                      <a:pt x="4544" y="48570"/>
                      <a:pt x="4597" y="48570"/>
                    </a:cubicBezTo>
                    <a:cubicBezTo>
                      <a:pt x="4947" y="48570"/>
                      <a:pt x="5081" y="48113"/>
                      <a:pt x="4759" y="47925"/>
                    </a:cubicBezTo>
                    <a:cubicBezTo>
                      <a:pt x="4113" y="47576"/>
                      <a:pt x="3495" y="47119"/>
                      <a:pt x="2957" y="46581"/>
                    </a:cubicBezTo>
                    <a:cubicBezTo>
                      <a:pt x="2887" y="46516"/>
                      <a:pt x="2808" y="46489"/>
                      <a:pt x="2732" y="46489"/>
                    </a:cubicBezTo>
                    <a:close/>
                    <a:moveTo>
                      <a:pt x="23336" y="46218"/>
                    </a:moveTo>
                    <a:cubicBezTo>
                      <a:pt x="23185" y="46218"/>
                      <a:pt x="23037" y="46308"/>
                      <a:pt x="23013" y="46500"/>
                    </a:cubicBezTo>
                    <a:cubicBezTo>
                      <a:pt x="22905" y="47199"/>
                      <a:pt x="22798" y="47925"/>
                      <a:pt x="22636" y="48812"/>
                    </a:cubicBezTo>
                    <a:cubicBezTo>
                      <a:pt x="22610" y="49000"/>
                      <a:pt x="22717" y="49189"/>
                      <a:pt x="22905" y="49215"/>
                    </a:cubicBezTo>
                    <a:lnTo>
                      <a:pt x="22959" y="49215"/>
                    </a:lnTo>
                    <a:cubicBezTo>
                      <a:pt x="23120" y="49215"/>
                      <a:pt x="23282" y="49108"/>
                      <a:pt x="23309" y="48947"/>
                    </a:cubicBezTo>
                    <a:cubicBezTo>
                      <a:pt x="23443" y="48033"/>
                      <a:pt x="23577" y="47280"/>
                      <a:pt x="23685" y="46608"/>
                    </a:cubicBezTo>
                    <a:cubicBezTo>
                      <a:pt x="23715" y="46355"/>
                      <a:pt x="23523" y="46218"/>
                      <a:pt x="23336" y="46218"/>
                    </a:cubicBezTo>
                    <a:close/>
                    <a:moveTo>
                      <a:pt x="13718" y="48633"/>
                    </a:moveTo>
                    <a:cubicBezTo>
                      <a:pt x="13682" y="48633"/>
                      <a:pt x="13644" y="48638"/>
                      <a:pt x="13603" y="48651"/>
                    </a:cubicBezTo>
                    <a:cubicBezTo>
                      <a:pt x="12878" y="48893"/>
                      <a:pt x="12125" y="49081"/>
                      <a:pt x="11372" y="49189"/>
                    </a:cubicBezTo>
                    <a:cubicBezTo>
                      <a:pt x="10924" y="49215"/>
                      <a:pt x="10967" y="49861"/>
                      <a:pt x="11399" y="49861"/>
                    </a:cubicBezTo>
                    <a:cubicBezTo>
                      <a:pt x="11408" y="49861"/>
                      <a:pt x="11417" y="49861"/>
                      <a:pt x="11426" y="49861"/>
                    </a:cubicBezTo>
                    <a:lnTo>
                      <a:pt x="11453" y="49834"/>
                    </a:lnTo>
                    <a:cubicBezTo>
                      <a:pt x="12259" y="49726"/>
                      <a:pt x="13039" y="49538"/>
                      <a:pt x="13818" y="49296"/>
                    </a:cubicBezTo>
                    <a:cubicBezTo>
                      <a:pt x="14208" y="49174"/>
                      <a:pt x="14068" y="48633"/>
                      <a:pt x="13718" y="48633"/>
                    </a:cubicBezTo>
                    <a:close/>
                    <a:moveTo>
                      <a:pt x="6758" y="48798"/>
                    </a:moveTo>
                    <a:cubicBezTo>
                      <a:pt x="6606" y="48798"/>
                      <a:pt x="6470" y="48899"/>
                      <a:pt x="6425" y="49054"/>
                    </a:cubicBezTo>
                    <a:cubicBezTo>
                      <a:pt x="6372" y="49215"/>
                      <a:pt x="6479" y="49404"/>
                      <a:pt x="6667" y="49457"/>
                    </a:cubicBezTo>
                    <a:cubicBezTo>
                      <a:pt x="7447" y="49699"/>
                      <a:pt x="8227" y="49834"/>
                      <a:pt x="9033" y="49914"/>
                    </a:cubicBezTo>
                    <a:lnTo>
                      <a:pt x="9060" y="49914"/>
                    </a:lnTo>
                    <a:cubicBezTo>
                      <a:pt x="9248" y="49914"/>
                      <a:pt x="9383" y="49780"/>
                      <a:pt x="9410" y="49619"/>
                    </a:cubicBezTo>
                    <a:cubicBezTo>
                      <a:pt x="9436" y="49431"/>
                      <a:pt x="9275" y="49269"/>
                      <a:pt x="9114" y="49242"/>
                    </a:cubicBezTo>
                    <a:cubicBezTo>
                      <a:pt x="8334" y="49189"/>
                      <a:pt x="7581" y="49027"/>
                      <a:pt x="6856" y="48812"/>
                    </a:cubicBezTo>
                    <a:cubicBezTo>
                      <a:pt x="6823" y="48803"/>
                      <a:pt x="6790" y="48798"/>
                      <a:pt x="6758" y="48798"/>
                    </a:cubicBezTo>
                    <a:close/>
                    <a:moveTo>
                      <a:pt x="75437" y="51985"/>
                    </a:moveTo>
                    <a:cubicBezTo>
                      <a:pt x="74684" y="51985"/>
                      <a:pt x="73904" y="52038"/>
                      <a:pt x="73151" y="52092"/>
                    </a:cubicBezTo>
                    <a:cubicBezTo>
                      <a:pt x="72694" y="52092"/>
                      <a:pt x="72721" y="52764"/>
                      <a:pt x="73178" y="52764"/>
                    </a:cubicBezTo>
                    <a:lnTo>
                      <a:pt x="73205" y="52764"/>
                    </a:lnTo>
                    <a:cubicBezTo>
                      <a:pt x="73958" y="52683"/>
                      <a:pt x="74711" y="52657"/>
                      <a:pt x="75437" y="52657"/>
                    </a:cubicBezTo>
                    <a:lnTo>
                      <a:pt x="75517" y="52657"/>
                    </a:lnTo>
                    <a:cubicBezTo>
                      <a:pt x="75974" y="52657"/>
                      <a:pt x="75974" y="51985"/>
                      <a:pt x="75517" y="51985"/>
                    </a:cubicBezTo>
                    <a:close/>
                    <a:moveTo>
                      <a:pt x="77869" y="52116"/>
                    </a:moveTo>
                    <a:cubicBezTo>
                      <a:pt x="77699" y="52116"/>
                      <a:pt x="77558" y="52267"/>
                      <a:pt x="77534" y="52442"/>
                    </a:cubicBezTo>
                    <a:cubicBezTo>
                      <a:pt x="77534" y="52603"/>
                      <a:pt x="77668" y="52764"/>
                      <a:pt x="77856" y="52791"/>
                    </a:cubicBezTo>
                    <a:cubicBezTo>
                      <a:pt x="78609" y="52872"/>
                      <a:pt x="79389" y="52952"/>
                      <a:pt x="80141" y="53087"/>
                    </a:cubicBezTo>
                    <a:lnTo>
                      <a:pt x="80195" y="53087"/>
                    </a:lnTo>
                    <a:cubicBezTo>
                      <a:pt x="80213" y="53089"/>
                      <a:pt x="80230" y="53090"/>
                      <a:pt x="80246" y="53090"/>
                    </a:cubicBezTo>
                    <a:cubicBezTo>
                      <a:pt x="80655" y="53090"/>
                      <a:pt x="80688" y="52466"/>
                      <a:pt x="80249" y="52415"/>
                    </a:cubicBezTo>
                    <a:cubicBezTo>
                      <a:pt x="79496" y="52280"/>
                      <a:pt x="78690" y="52200"/>
                      <a:pt x="77910" y="52119"/>
                    </a:cubicBezTo>
                    <a:cubicBezTo>
                      <a:pt x="77896" y="52117"/>
                      <a:pt x="77882" y="52116"/>
                      <a:pt x="77869" y="52116"/>
                    </a:cubicBezTo>
                    <a:close/>
                    <a:moveTo>
                      <a:pt x="70855" y="52354"/>
                    </a:moveTo>
                    <a:cubicBezTo>
                      <a:pt x="70833" y="52354"/>
                      <a:pt x="70810" y="52356"/>
                      <a:pt x="70786" y="52361"/>
                    </a:cubicBezTo>
                    <a:cubicBezTo>
                      <a:pt x="70006" y="52468"/>
                      <a:pt x="69226" y="52630"/>
                      <a:pt x="68447" y="52791"/>
                    </a:cubicBezTo>
                    <a:cubicBezTo>
                      <a:pt x="68259" y="52818"/>
                      <a:pt x="68151" y="53006"/>
                      <a:pt x="68178" y="53194"/>
                    </a:cubicBezTo>
                    <a:cubicBezTo>
                      <a:pt x="68232" y="53356"/>
                      <a:pt x="68366" y="53463"/>
                      <a:pt x="68527" y="53463"/>
                    </a:cubicBezTo>
                    <a:lnTo>
                      <a:pt x="68581" y="53436"/>
                    </a:lnTo>
                    <a:cubicBezTo>
                      <a:pt x="69334" y="53275"/>
                      <a:pt x="70114" y="53141"/>
                      <a:pt x="70866" y="53033"/>
                    </a:cubicBezTo>
                    <a:cubicBezTo>
                      <a:pt x="71298" y="52957"/>
                      <a:pt x="71226" y="52354"/>
                      <a:pt x="70855" y="52354"/>
                    </a:cubicBezTo>
                    <a:close/>
                    <a:moveTo>
                      <a:pt x="22571" y="50857"/>
                    </a:moveTo>
                    <a:cubicBezTo>
                      <a:pt x="22420" y="50857"/>
                      <a:pt x="22269" y="50949"/>
                      <a:pt x="22233" y="51151"/>
                    </a:cubicBezTo>
                    <a:cubicBezTo>
                      <a:pt x="22099" y="51904"/>
                      <a:pt x="21964" y="52683"/>
                      <a:pt x="21857" y="53463"/>
                    </a:cubicBezTo>
                    <a:cubicBezTo>
                      <a:pt x="21830" y="53651"/>
                      <a:pt x="21937" y="53813"/>
                      <a:pt x="22126" y="53839"/>
                    </a:cubicBezTo>
                    <a:lnTo>
                      <a:pt x="22179" y="53839"/>
                    </a:lnTo>
                    <a:cubicBezTo>
                      <a:pt x="22193" y="53842"/>
                      <a:pt x="22207" y="53843"/>
                      <a:pt x="22221" y="53843"/>
                    </a:cubicBezTo>
                    <a:cubicBezTo>
                      <a:pt x="22368" y="53843"/>
                      <a:pt x="22504" y="53718"/>
                      <a:pt x="22529" y="53571"/>
                    </a:cubicBezTo>
                    <a:cubicBezTo>
                      <a:pt x="22636" y="52791"/>
                      <a:pt x="22771" y="52038"/>
                      <a:pt x="22905" y="51259"/>
                    </a:cubicBezTo>
                    <a:cubicBezTo>
                      <a:pt x="22950" y="51004"/>
                      <a:pt x="22761" y="50857"/>
                      <a:pt x="22571" y="50857"/>
                    </a:cubicBezTo>
                    <a:close/>
                    <a:moveTo>
                      <a:pt x="82515" y="52913"/>
                    </a:moveTo>
                    <a:cubicBezTo>
                      <a:pt x="82136" y="52913"/>
                      <a:pt x="82029" y="53471"/>
                      <a:pt x="82426" y="53571"/>
                    </a:cubicBezTo>
                    <a:cubicBezTo>
                      <a:pt x="83179" y="53786"/>
                      <a:pt x="83932" y="54028"/>
                      <a:pt x="84631" y="54297"/>
                    </a:cubicBezTo>
                    <a:cubicBezTo>
                      <a:pt x="84658" y="54297"/>
                      <a:pt x="84712" y="54323"/>
                      <a:pt x="84738" y="54323"/>
                    </a:cubicBezTo>
                    <a:cubicBezTo>
                      <a:pt x="85115" y="54297"/>
                      <a:pt x="85222" y="53786"/>
                      <a:pt x="84873" y="53651"/>
                    </a:cubicBezTo>
                    <a:cubicBezTo>
                      <a:pt x="84147" y="53382"/>
                      <a:pt x="83367" y="53141"/>
                      <a:pt x="82615" y="52925"/>
                    </a:cubicBezTo>
                    <a:cubicBezTo>
                      <a:pt x="82580" y="52917"/>
                      <a:pt x="82547" y="52913"/>
                      <a:pt x="82515" y="52913"/>
                    </a:cubicBezTo>
                    <a:close/>
                    <a:moveTo>
                      <a:pt x="66276" y="53364"/>
                    </a:moveTo>
                    <a:cubicBezTo>
                      <a:pt x="66240" y="53364"/>
                      <a:pt x="66202" y="53370"/>
                      <a:pt x="66162" y="53382"/>
                    </a:cubicBezTo>
                    <a:cubicBezTo>
                      <a:pt x="65597" y="53544"/>
                      <a:pt x="65006" y="53732"/>
                      <a:pt x="64414" y="53947"/>
                    </a:cubicBezTo>
                    <a:lnTo>
                      <a:pt x="63903" y="54135"/>
                    </a:lnTo>
                    <a:cubicBezTo>
                      <a:pt x="63556" y="54269"/>
                      <a:pt x="63660" y="54774"/>
                      <a:pt x="64031" y="54780"/>
                    </a:cubicBezTo>
                    <a:lnTo>
                      <a:pt x="64031" y="54780"/>
                    </a:lnTo>
                    <a:cubicBezTo>
                      <a:pt x="64072" y="54780"/>
                      <a:pt x="64099" y="54777"/>
                      <a:pt x="64145" y="54754"/>
                    </a:cubicBezTo>
                    <a:lnTo>
                      <a:pt x="64656" y="54592"/>
                    </a:lnTo>
                    <a:cubicBezTo>
                      <a:pt x="65221" y="54377"/>
                      <a:pt x="65785" y="54189"/>
                      <a:pt x="66350" y="54028"/>
                    </a:cubicBezTo>
                    <a:cubicBezTo>
                      <a:pt x="66740" y="53906"/>
                      <a:pt x="66622" y="53364"/>
                      <a:pt x="66276" y="53364"/>
                    </a:cubicBezTo>
                    <a:close/>
                    <a:moveTo>
                      <a:pt x="64031" y="54780"/>
                    </a:moveTo>
                    <a:cubicBezTo>
                      <a:pt x="64025" y="54780"/>
                      <a:pt x="64018" y="54780"/>
                      <a:pt x="64011" y="54780"/>
                    </a:cubicBezTo>
                    <a:lnTo>
                      <a:pt x="64038" y="54780"/>
                    </a:lnTo>
                    <a:cubicBezTo>
                      <a:pt x="64035" y="54780"/>
                      <a:pt x="64033" y="54780"/>
                      <a:pt x="64031" y="54780"/>
                    </a:cubicBezTo>
                    <a:close/>
                    <a:moveTo>
                      <a:pt x="86894" y="54583"/>
                    </a:moveTo>
                    <a:cubicBezTo>
                      <a:pt x="86574" y="54583"/>
                      <a:pt x="86379" y="55048"/>
                      <a:pt x="86728" y="55211"/>
                    </a:cubicBezTo>
                    <a:cubicBezTo>
                      <a:pt x="87427" y="55560"/>
                      <a:pt x="88099" y="55963"/>
                      <a:pt x="88744" y="56367"/>
                    </a:cubicBezTo>
                    <a:cubicBezTo>
                      <a:pt x="88798" y="56420"/>
                      <a:pt x="88879" y="56420"/>
                      <a:pt x="88932" y="56420"/>
                    </a:cubicBezTo>
                    <a:lnTo>
                      <a:pt x="88932" y="56447"/>
                    </a:lnTo>
                    <a:cubicBezTo>
                      <a:pt x="89040" y="56447"/>
                      <a:pt x="89147" y="56367"/>
                      <a:pt x="89201" y="56286"/>
                    </a:cubicBezTo>
                    <a:cubicBezTo>
                      <a:pt x="89309" y="56125"/>
                      <a:pt x="89255" y="55910"/>
                      <a:pt x="89094" y="55802"/>
                    </a:cubicBezTo>
                    <a:cubicBezTo>
                      <a:pt x="88448" y="55372"/>
                      <a:pt x="87749" y="54969"/>
                      <a:pt x="87051" y="54619"/>
                    </a:cubicBezTo>
                    <a:cubicBezTo>
                      <a:pt x="86996" y="54594"/>
                      <a:pt x="86944" y="54583"/>
                      <a:pt x="86894" y="54583"/>
                    </a:cubicBezTo>
                    <a:close/>
                    <a:moveTo>
                      <a:pt x="61848" y="54987"/>
                    </a:moveTo>
                    <a:cubicBezTo>
                      <a:pt x="61801" y="54987"/>
                      <a:pt x="61751" y="54998"/>
                      <a:pt x="61699" y="55022"/>
                    </a:cubicBezTo>
                    <a:cubicBezTo>
                      <a:pt x="61000" y="55318"/>
                      <a:pt x="60274" y="55668"/>
                      <a:pt x="59548" y="56017"/>
                    </a:cubicBezTo>
                    <a:cubicBezTo>
                      <a:pt x="59252" y="56178"/>
                      <a:pt x="59360" y="56662"/>
                      <a:pt x="59709" y="56662"/>
                    </a:cubicBezTo>
                    <a:cubicBezTo>
                      <a:pt x="59763" y="56662"/>
                      <a:pt x="59817" y="56635"/>
                      <a:pt x="59844" y="56609"/>
                    </a:cubicBezTo>
                    <a:cubicBezTo>
                      <a:pt x="60570" y="56259"/>
                      <a:pt x="61269" y="55936"/>
                      <a:pt x="61968" y="55641"/>
                    </a:cubicBezTo>
                    <a:cubicBezTo>
                      <a:pt x="62319" y="55477"/>
                      <a:pt x="62161" y="54987"/>
                      <a:pt x="61848" y="54987"/>
                    </a:cubicBezTo>
                    <a:close/>
                    <a:moveTo>
                      <a:pt x="21842" y="55503"/>
                    </a:moveTo>
                    <a:cubicBezTo>
                      <a:pt x="21691" y="55503"/>
                      <a:pt x="21532" y="55630"/>
                      <a:pt x="21507" y="55802"/>
                    </a:cubicBezTo>
                    <a:cubicBezTo>
                      <a:pt x="21427" y="56635"/>
                      <a:pt x="21346" y="57415"/>
                      <a:pt x="21292" y="58168"/>
                    </a:cubicBezTo>
                    <a:cubicBezTo>
                      <a:pt x="21265" y="58329"/>
                      <a:pt x="21400" y="58490"/>
                      <a:pt x="21588" y="58517"/>
                    </a:cubicBezTo>
                    <a:lnTo>
                      <a:pt x="21615" y="58517"/>
                    </a:lnTo>
                    <a:cubicBezTo>
                      <a:pt x="21803" y="58517"/>
                      <a:pt x="21937" y="58383"/>
                      <a:pt x="21964" y="58222"/>
                    </a:cubicBezTo>
                    <a:cubicBezTo>
                      <a:pt x="22018" y="57469"/>
                      <a:pt x="22099" y="56716"/>
                      <a:pt x="22179" y="55883"/>
                    </a:cubicBezTo>
                    <a:cubicBezTo>
                      <a:pt x="22206" y="55694"/>
                      <a:pt x="22072" y="55533"/>
                      <a:pt x="21884" y="55506"/>
                    </a:cubicBezTo>
                    <a:cubicBezTo>
                      <a:pt x="21870" y="55504"/>
                      <a:pt x="21856" y="55503"/>
                      <a:pt x="21842" y="55503"/>
                    </a:cubicBezTo>
                    <a:close/>
                    <a:moveTo>
                      <a:pt x="57643" y="57073"/>
                    </a:moveTo>
                    <a:cubicBezTo>
                      <a:pt x="57590" y="57073"/>
                      <a:pt x="57534" y="57087"/>
                      <a:pt x="57478" y="57119"/>
                    </a:cubicBezTo>
                    <a:cubicBezTo>
                      <a:pt x="56806" y="57496"/>
                      <a:pt x="56107" y="57899"/>
                      <a:pt x="55435" y="58302"/>
                    </a:cubicBezTo>
                    <a:cubicBezTo>
                      <a:pt x="55139" y="58490"/>
                      <a:pt x="55274" y="58921"/>
                      <a:pt x="55596" y="58921"/>
                    </a:cubicBezTo>
                    <a:lnTo>
                      <a:pt x="55596" y="58947"/>
                    </a:lnTo>
                    <a:cubicBezTo>
                      <a:pt x="55650" y="58947"/>
                      <a:pt x="55731" y="58921"/>
                      <a:pt x="55784" y="58894"/>
                    </a:cubicBezTo>
                    <a:cubicBezTo>
                      <a:pt x="56457" y="58464"/>
                      <a:pt x="57129" y="58060"/>
                      <a:pt x="57801" y="57711"/>
                    </a:cubicBezTo>
                    <a:cubicBezTo>
                      <a:pt x="58144" y="57528"/>
                      <a:pt x="57942" y="57073"/>
                      <a:pt x="57643" y="57073"/>
                    </a:cubicBezTo>
                    <a:close/>
                    <a:moveTo>
                      <a:pt x="90802" y="57130"/>
                    </a:moveTo>
                    <a:cubicBezTo>
                      <a:pt x="90525" y="57130"/>
                      <a:pt x="90308" y="57526"/>
                      <a:pt x="90626" y="57738"/>
                    </a:cubicBezTo>
                    <a:cubicBezTo>
                      <a:pt x="91218" y="58222"/>
                      <a:pt x="91782" y="58759"/>
                      <a:pt x="92320" y="59297"/>
                    </a:cubicBezTo>
                    <a:cubicBezTo>
                      <a:pt x="92400" y="59351"/>
                      <a:pt x="92481" y="59404"/>
                      <a:pt x="92562" y="59404"/>
                    </a:cubicBezTo>
                    <a:cubicBezTo>
                      <a:pt x="92857" y="59404"/>
                      <a:pt x="93019" y="59028"/>
                      <a:pt x="92804" y="58840"/>
                    </a:cubicBezTo>
                    <a:cubicBezTo>
                      <a:pt x="92239" y="58248"/>
                      <a:pt x="91648" y="57711"/>
                      <a:pt x="91029" y="57227"/>
                    </a:cubicBezTo>
                    <a:cubicBezTo>
                      <a:pt x="90955" y="57159"/>
                      <a:pt x="90877" y="57130"/>
                      <a:pt x="90802" y="57130"/>
                    </a:cubicBezTo>
                    <a:close/>
                    <a:moveTo>
                      <a:pt x="53607" y="59507"/>
                    </a:moveTo>
                    <a:cubicBezTo>
                      <a:pt x="53546" y="59507"/>
                      <a:pt x="53482" y="59525"/>
                      <a:pt x="53419" y="59566"/>
                    </a:cubicBezTo>
                    <a:cubicBezTo>
                      <a:pt x="52800" y="59969"/>
                      <a:pt x="52155" y="60399"/>
                      <a:pt x="51456" y="60883"/>
                    </a:cubicBezTo>
                    <a:cubicBezTo>
                      <a:pt x="51187" y="61071"/>
                      <a:pt x="51322" y="61475"/>
                      <a:pt x="51644" y="61501"/>
                    </a:cubicBezTo>
                    <a:cubicBezTo>
                      <a:pt x="51698" y="61501"/>
                      <a:pt x="51779" y="61475"/>
                      <a:pt x="51832" y="61448"/>
                    </a:cubicBezTo>
                    <a:cubicBezTo>
                      <a:pt x="52531" y="60991"/>
                      <a:pt x="53177" y="60560"/>
                      <a:pt x="53795" y="60157"/>
                    </a:cubicBezTo>
                    <a:cubicBezTo>
                      <a:pt x="54108" y="59934"/>
                      <a:pt x="53901" y="59507"/>
                      <a:pt x="53607" y="59507"/>
                    </a:cubicBezTo>
                    <a:close/>
                    <a:moveTo>
                      <a:pt x="94116" y="60485"/>
                    </a:moveTo>
                    <a:cubicBezTo>
                      <a:pt x="93868" y="60485"/>
                      <a:pt x="93627" y="60786"/>
                      <a:pt x="93825" y="61044"/>
                    </a:cubicBezTo>
                    <a:cubicBezTo>
                      <a:pt x="94309" y="61636"/>
                      <a:pt x="94766" y="62281"/>
                      <a:pt x="95169" y="62926"/>
                    </a:cubicBezTo>
                    <a:cubicBezTo>
                      <a:pt x="95250" y="63034"/>
                      <a:pt x="95358" y="63088"/>
                      <a:pt x="95465" y="63088"/>
                    </a:cubicBezTo>
                    <a:cubicBezTo>
                      <a:pt x="95519" y="63088"/>
                      <a:pt x="95573" y="63061"/>
                      <a:pt x="95626" y="63034"/>
                    </a:cubicBezTo>
                    <a:cubicBezTo>
                      <a:pt x="95788" y="62953"/>
                      <a:pt x="95842" y="62738"/>
                      <a:pt x="95734" y="62577"/>
                    </a:cubicBezTo>
                    <a:cubicBezTo>
                      <a:pt x="95304" y="61905"/>
                      <a:pt x="94847" y="61233"/>
                      <a:pt x="94363" y="60614"/>
                    </a:cubicBezTo>
                    <a:cubicBezTo>
                      <a:pt x="94293" y="60523"/>
                      <a:pt x="94204" y="60485"/>
                      <a:pt x="94116" y="60485"/>
                    </a:cubicBezTo>
                    <a:close/>
                    <a:moveTo>
                      <a:pt x="21534" y="60184"/>
                    </a:moveTo>
                    <a:cubicBezTo>
                      <a:pt x="21346" y="60184"/>
                      <a:pt x="21212" y="60345"/>
                      <a:pt x="21212" y="60534"/>
                    </a:cubicBezTo>
                    <a:lnTo>
                      <a:pt x="21212" y="60668"/>
                    </a:lnTo>
                    <a:cubicBezTo>
                      <a:pt x="21212" y="60991"/>
                      <a:pt x="21212" y="61313"/>
                      <a:pt x="21212" y="61636"/>
                    </a:cubicBezTo>
                    <a:cubicBezTo>
                      <a:pt x="21238" y="62066"/>
                      <a:pt x="21265" y="62496"/>
                      <a:pt x="21292" y="62899"/>
                    </a:cubicBezTo>
                    <a:cubicBezTo>
                      <a:pt x="21319" y="63088"/>
                      <a:pt x="21454" y="63222"/>
                      <a:pt x="21642" y="63222"/>
                    </a:cubicBezTo>
                    <a:lnTo>
                      <a:pt x="21642" y="63195"/>
                    </a:lnTo>
                    <a:cubicBezTo>
                      <a:pt x="21830" y="63195"/>
                      <a:pt x="21964" y="63034"/>
                      <a:pt x="21964" y="62846"/>
                    </a:cubicBezTo>
                    <a:cubicBezTo>
                      <a:pt x="21911" y="62442"/>
                      <a:pt x="21884" y="62012"/>
                      <a:pt x="21884" y="61609"/>
                    </a:cubicBezTo>
                    <a:lnTo>
                      <a:pt x="21884" y="60668"/>
                    </a:lnTo>
                    <a:lnTo>
                      <a:pt x="21884" y="60534"/>
                    </a:lnTo>
                    <a:cubicBezTo>
                      <a:pt x="21884" y="60345"/>
                      <a:pt x="21722" y="60184"/>
                      <a:pt x="21534" y="60184"/>
                    </a:cubicBezTo>
                    <a:close/>
                    <a:moveTo>
                      <a:pt x="49731" y="62149"/>
                    </a:moveTo>
                    <a:cubicBezTo>
                      <a:pt x="49663" y="62149"/>
                      <a:pt x="49591" y="62172"/>
                      <a:pt x="49520" y="62227"/>
                    </a:cubicBezTo>
                    <a:cubicBezTo>
                      <a:pt x="48902" y="62684"/>
                      <a:pt x="48257" y="63141"/>
                      <a:pt x="47612" y="63625"/>
                    </a:cubicBezTo>
                    <a:cubicBezTo>
                      <a:pt x="47346" y="63811"/>
                      <a:pt x="47474" y="64206"/>
                      <a:pt x="47813" y="64216"/>
                    </a:cubicBezTo>
                    <a:lnTo>
                      <a:pt x="47813" y="64216"/>
                    </a:lnTo>
                    <a:cubicBezTo>
                      <a:pt x="47889" y="64214"/>
                      <a:pt x="47964" y="64188"/>
                      <a:pt x="48015" y="64163"/>
                    </a:cubicBezTo>
                    <a:lnTo>
                      <a:pt x="49924" y="62792"/>
                    </a:lnTo>
                    <a:cubicBezTo>
                      <a:pt x="50252" y="62595"/>
                      <a:pt x="50028" y="62149"/>
                      <a:pt x="49731" y="62149"/>
                    </a:cubicBezTo>
                    <a:close/>
                    <a:moveTo>
                      <a:pt x="47813" y="64216"/>
                    </a:moveTo>
                    <a:lnTo>
                      <a:pt x="47813" y="64216"/>
                    </a:lnTo>
                    <a:cubicBezTo>
                      <a:pt x="47808" y="64217"/>
                      <a:pt x="47804" y="64217"/>
                      <a:pt x="47800" y="64217"/>
                    </a:cubicBezTo>
                    <a:lnTo>
                      <a:pt x="47827" y="64217"/>
                    </a:lnTo>
                    <a:cubicBezTo>
                      <a:pt x="47822" y="64217"/>
                      <a:pt x="47817" y="64217"/>
                      <a:pt x="47813" y="64216"/>
                    </a:cubicBezTo>
                    <a:close/>
                    <a:moveTo>
                      <a:pt x="45868" y="64912"/>
                    </a:moveTo>
                    <a:cubicBezTo>
                      <a:pt x="45810" y="64912"/>
                      <a:pt x="45752" y="64937"/>
                      <a:pt x="45703" y="64996"/>
                    </a:cubicBezTo>
                    <a:lnTo>
                      <a:pt x="45380" y="65265"/>
                    </a:lnTo>
                    <a:lnTo>
                      <a:pt x="43821" y="66394"/>
                    </a:lnTo>
                    <a:cubicBezTo>
                      <a:pt x="43552" y="66582"/>
                      <a:pt x="43687" y="67013"/>
                      <a:pt x="44009" y="67013"/>
                    </a:cubicBezTo>
                    <a:lnTo>
                      <a:pt x="44009" y="66986"/>
                    </a:lnTo>
                    <a:cubicBezTo>
                      <a:pt x="44090" y="66986"/>
                      <a:pt x="44144" y="66959"/>
                      <a:pt x="44197" y="66905"/>
                    </a:cubicBezTo>
                    <a:cubicBezTo>
                      <a:pt x="44735" y="66529"/>
                      <a:pt x="45246" y="66152"/>
                      <a:pt x="45757" y="65776"/>
                    </a:cubicBezTo>
                    <a:lnTo>
                      <a:pt x="46106" y="65534"/>
                    </a:lnTo>
                    <a:cubicBezTo>
                      <a:pt x="46413" y="65402"/>
                      <a:pt x="46129" y="64912"/>
                      <a:pt x="45868" y="64912"/>
                    </a:cubicBezTo>
                    <a:close/>
                    <a:moveTo>
                      <a:pt x="96590" y="64489"/>
                    </a:moveTo>
                    <a:cubicBezTo>
                      <a:pt x="96369" y="64489"/>
                      <a:pt x="96149" y="64706"/>
                      <a:pt x="96272" y="64969"/>
                    </a:cubicBezTo>
                    <a:cubicBezTo>
                      <a:pt x="96594" y="65668"/>
                      <a:pt x="96890" y="66394"/>
                      <a:pt x="97105" y="67120"/>
                    </a:cubicBezTo>
                    <a:cubicBezTo>
                      <a:pt x="97159" y="67281"/>
                      <a:pt x="97293" y="67362"/>
                      <a:pt x="97455" y="67362"/>
                    </a:cubicBezTo>
                    <a:cubicBezTo>
                      <a:pt x="97481" y="67362"/>
                      <a:pt x="97508" y="67362"/>
                      <a:pt x="97535" y="67335"/>
                    </a:cubicBezTo>
                    <a:cubicBezTo>
                      <a:pt x="97723" y="67281"/>
                      <a:pt x="97804" y="67093"/>
                      <a:pt x="97750" y="66932"/>
                    </a:cubicBezTo>
                    <a:cubicBezTo>
                      <a:pt x="97508" y="66152"/>
                      <a:pt x="97240" y="65426"/>
                      <a:pt x="96890" y="64701"/>
                    </a:cubicBezTo>
                    <a:cubicBezTo>
                      <a:pt x="96825" y="64551"/>
                      <a:pt x="96707" y="64489"/>
                      <a:pt x="96590" y="64489"/>
                    </a:cubicBezTo>
                    <a:close/>
                    <a:moveTo>
                      <a:pt x="22035" y="64875"/>
                    </a:moveTo>
                    <a:cubicBezTo>
                      <a:pt x="22003" y="64875"/>
                      <a:pt x="21970" y="64879"/>
                      <a:pt x="21937" y="64889"/>
                    </a:cubicBezTo>
                    <a:cubicBezTo>
                      <a:pt x="21749" y="64916"/>
                      <a:pt x="21642" y="65104"/>
                      <a:pt x="21696" y="65292"/>
                    </a:cubicBezTo>
                    <a:cubicBezTo>
                      <a:pt x="21857" y="66072"/>
                      <a:pt x="22099" y="66824"/>
                      <a:pt x="22394" y="67577"/>
                    </a:cubicBezTo>
                    <a:cubicBezTo>
                      <a:pt x="22448" y="67712"/>
                      <a:pt x="22583" y="67792"/>
                      <a:pt x="22717" y="67792"/>
                    </a:cubicBezTo>
                    <a:cubicBezTo>
                      <a:pt x="22744" y="67792"/>
                      <a:pt x="22798" y="67792"/>
                      <a:pt x="22825" y="67765"/>
                    </a:cubicBezTo>
                    <a:cubicBezTo>
                      <a:pt x="23013" y="67712"/>
                      <a:pt x="23093" y="67497"/>
                      <a:pt x="23013" y="67335"/>
                    </a:cubicBezTo>
                    <a:cubicBezTo>
                      <a:pt x="22744" y="66609"/>
                      <a:pt x="22502" y="65883"/>
                      <a:pt x="22341" y="65131"/>
                    </a:cubicBezTo>
                    <a:cubicBezTo>
                      <a:pt x="22319" y="64975"/>
                      <a:pt x="22186" y="64875"/>
                      <a:pt x="22035" y="64875"/>
                    </a:cubicBezTo>
                    <a:close/>
                    <a:moveTo>
                      <a:pt x="42123" y="67719"/>
                    </a:moveTo>
                    <a:cubicBezTo>
                      <a:pt x="42056" y="67719"/>
                      <a:pt x="41984" y="67741"/>
                      <a:pt x="41912" y="67792"/>
                    </a:cubicBezTo>
                    <a:cubicBezTo>
                      <a:pt x="41267" y="68222"/>
                      <a:pt x="40649" y="68679"/>
                      <a:pt x="40004" y="69136"/>
                    </a:cubicBezTo>
                    <a:cubicBezTo>
                      <a:pt x="39743" y="69319"/>
                      <a:pt x="39861" y="69729"/>
                      <a:pt x="40163" y="69729"/>
                    </a:cubicBezTo>
                    <a:cubicBezTo>
                      <a:pt x="40172" y="69729"/>
                      <a:pt x="40182" y="69729"/>
                      <a:pt x="40192" y="69728"/>
                    </a:cubicBezTo>
                    <a:cubicBezTo>
                      <a:pt x="40245" y="69728"/>
                      <a:pt x="40326" y="69728"/>
                      <a:pt x="40380" y="69701"/>
                    </a:cubicBezTo>
                    <a:cubicBezTo>
                      <a:pt x="41025" y="69244"/>
                      <a:pt x="41670" y="68787"/>
                      <a:pt x="42316" y="68330"/>
                    </a:cubicBezTo>
                    <a:cubicBezTo>
                      <a:pt x="42598" y="68112"/>
                      <a:pt x="42406" y="67719"/>
                      <a:pt x="42123" y="67719"/>
                    </a:cubicBezTo>
                    <a:close/>
                    <a:moveTo>
                      <a:pt x="23782" y="69193"/>
                    </a:moveTo>
                    <a:cubicBezTo>
                      <a:pt x="23539" y="69193"/>
                      <a:pt x="23292" y="69467"/>
                      <a:pt x="23497" y="69728"/>
                    </a:cubicBezTo>
                    <a:cubicBezTo>
                      <a:pt x="23927" y="70427"/>
                      <a:pt x="24438" y="71045"/>
                      <a:pt x="25029" y="71610"/>
                    </a:cubicBezTo>
                    <a:cubicBezTo>
                      <a:pt x="25083" y="71664"/>
                      <a:pt x="25164" y="71717"/>
                      <a:pt x="25271" y="71717"/>
                    </a:cubicBezTo>
                    <a:cubicBezTo>
                      <a:pt x="25567" y="71717"/>
                      <a:pt x="25701" y="71341"/>
                      <a:pt x="25486" y="71126"/>
                    </a:cubicBezTo>
                    <a:cubicBezTo>
                      <a:pt x="24948" y="70615"/>
                      <a:pt x="24465" y="70024"/>
                      <a:pt x="24061" y="69378"/>
                    </a:cubicBezTo>
                    <a:cubicBezTo>
                      <a:pt x="23995" y="69247"/>
                      <a:pt x="23889" y="69193"/>
                      <a:pt x="23782" y="69193"/>
                    </a:cubicBezTo>
                    <a:close/>
                    <a:moveTo>
                      <a:pt x="98004" y="68950"/>
                    </a:moveTo>
                    <a:cubicBezTo>
                      <a:pt x="97814" y="68950"/>
                      <a:pt x="97625" y="69096"/>
                      <a:pt x="97670" y="69352"/>
                    </a:cubicBezTo>
                    <a:cubicBezTo>
                      <a:pt x="97777" y="69970"/>
                      <a:pt x="97858" y="70588"/>
                      <a:pt x="97885" y="71206"/>
                    </a:cubicBezTo>
                    <a:cubicBezTo>
                      <a:pt x="97885" y="71368"/>
                      <a:pt x="97885" y="71502"/>
                      <a:pt x="97885" y="71637"/>
                    </a:cubicBezTo>
                    <a:cubicBezTo>
                      <a:pt x="97885" y="71825"/>
                      <a:pt x="98046" y="71986"/>
                      <a:pt x="98234" y="71986"/>
                    </a:cubicBezTo>
                    <a:lnTo>
                      <a:pt x="98234" y="71959"/>
                    </a:lnTo>
                    <a:cubicBezTo>
                      <a:pt x="98422" y="71959"/>
                      <a:pt x="98584" y="71825"/>
                      <a:pt x="98584" y="71637"/>
                    </a:cubicBezTo>
                    <a:cubicBezTo>
                      <a:pt x="98557" y="71475"/>
                      <a:pt x="98557" y="71341"/>
                      <a:pt x="98557" y="71180"/>
                    </a:cubicBezTo>
                    <a:cubicBezTo>
                      <a:pt x="98530" y="70534"/>
                      <a:pt x="98449" y="69889"/>
                      <a:pt x="98342" y="69244"/>
                    </a:cubicBezTo>
                    <a:cubicBezTo>
                      <a:pt x="98306" y="69042"/>
                      <a:pt x="98155" y="68950"/>
                      <a:pt x="98004" y="68950"/>
                    </a:cubicBezTo>
                    <a:close/>
                    <a:moveTo>
                      <a:pt x="38262" y="70360"/>
                    </a:moveTo>
                    <a:cubicBezTo>
                      <a:pt x="38199" y="70360"/>
                      <a:pt x="38133" y="70380"/>
                      <a:pt x="38068" y="70427"/>
                    </a:cubicBezTo>
                    <a:cubicBezTo>
                      <a:pt x="37342" y="70884"/>
                      <a:pt x="36697" y="71260"/>
                      <a:pt x="36052" y="71583"/>
                    </a:cubicBezTo>
                    <a:cubicBezTo>
                      <a:pt x="35890" y="71664"/>
                      <a:pt x="35810" y="71879"/>
                      <a:pt x="35890" y="72040"/>
                    </a:cubicBezTo>
                    <a:cubicBezTo>
                      <a:pt x="35944" y="72147"/>
                      <a:pt x="36078" y="72228"/>
                      <a:pt x="36186" y="72228"/>
                    </a:cubicBezTo>
                    <a:lnTo>
                      <a:pt x="36186" y="72201"/>
                    </a:lnTo>
                    <a:cubicBezTo>
                      <a:pt x="36202" y="72209"/>
                      <a:pt x="36217" y="72212"/>
                      <a:pt x="36233" y="72212"/>
                    </a:cubicBezTo>
                    <a:cubicBezTo>
                      <a:pt x="36271" y="72212"/>
                      <a:pt x="36309" y="72193"/>
                      <a:pt x="36347" y="72174"/>
                    </a:cubicBezTo>
                    <a:cubicBezTo>
                      <a:pt x="37019" y="71852"/>
                      <a:pt x="37691" y="71448"/>
                      <a:pt x="38417" y="70991"/>
                    </a:cubicBezTo>
                    <a:cubicBezTo>
                      <a:pt x="38773" y="70814"/>
                      <a:pt x="38559" y="70360"/>
                      <a:pt x="38262" y="70360"/>
                    </a:cubicBezTo>
                    <a:close/>
                    <a:moveTo>
                      <a:pt x="27155" y="72379"/>
                    </a:moveTo>
                    <a:cubicBezTo>
                      <a:pt x="27033" y="72379"/>
                      <a:pt x="26913" y="72439"/>
                      <a:pt x="26857" y="72551"/>
                    </a:cubicBezTo>
                    <a:cubicBezTo>
                      <a:pt x="26777" y="72739"/>
                      <a:pt x="26857" y="72927"/>
                      <a:pt x="27019" y="73008"/>
                    </a:cubicBezTo>
                    <a:cubicBezTo>
                      <a:pt x="27368" y="73169"/>
                      <a:pt x="27718" y="73330"/>
                      <a:pt x="28067" y="73438"/>
                    </a:cubicBezTo>
                    <a:cubicBezTo>
                      <a:pt x="28497" y="73572"/>
                      <a:pt x="28927" y="73653"/>
                      <a:pt x="29357" y="73734"/>
                    </a:cubicBezTo>
                    <a:lnTo>
                      <a:pt x="29384" y="73734"/>
                    </a:lnTo>
                    <a:cubicBezTo>
                      <a:pt x="29393" y="73734"/>
                      <a:pt x="29402" y="73734"/>
                      <a:pt x="29411" y="73734"/>
                    </a:cubicBezTo>
                    <a:cubicBezTo>
                      <a:pt x="29843" y="73734"/>
                      <a:pt x="29886" y="73088"/>
                      <a:pt x="29438" y="73061"/>
                    </a:cubicBezTo>
                    <a:cubicBezTo>
                      <a:pt x="29035" y="73008"/>
                      <a:pt x="28632" y="72900"/>
                      <a:pt x="28255" y="72793"/>
                    </a:cubicBezTo>
                    <a:cubicBezTo>
                      <a:pt x="27933" y="72685"/>
                      <a:pt x="27610" y="72551"/>
                      <a:pt x="27314" y="72416"/>
                    </a:cubicBezTo>
                    <a:cubicBezTo>
                      <a:pt x="27264" y="72391"/>
                      <a:pt x="27209" y="72379"/>
                      <a:pt x="27155" y="72379"/>
                    </a:cubicBezTo>
                    <a:close/>
                    <a:moveTo>
                      <a:pt x="34042" y="72481"/>
                    </a:moveTo>
                    <a:cubicBezTo>
                      <a:pt x="34005" y="72481"/>
                      <a:pt x="33966" y="72486"/>
                      <a:pt x="33928" y="72497"/>
                    </a:cubicBezTo>
                    <a:cubicBezTo>
                      <a:pt x="33202" y="72766"/>
                      <a:pt x="32476" y="72954"/>
                      <a:pt x="31723" y="73061"/>
                    </a:cubicBezTo>
                    <a:cubicBezTo>
                      <a:pt x="31275" y="73088"/>
                      <a:pt x="31318" y="73734"/>
                      <a:pt x="31725" y="73734"/>
                    </a:cubicBezTo>
                    <a:cubicBezTo>
                      <a:pt x="31733" y="73734"/>
                      <a:pt x="31742" y="73734"/>
                      <a:pt x="31750" y="73734"/>
                    </a:cubicBezTo>
                    <a:lnTo>
                      <a:pt x="31804" y="73707"/>
                    </a:lnTo>
                    <a:cubicBezTo>
                      <a:pt x="32610" y="73599"/>
                      <a:pt x="33390" y="73411"/>
                      <a:pt x="34143" y="73142"/>
                    </a:cubicBezTo>
                    <a:cubicBezTo>
                      <a:pt x="34331" y="73061"/>
                      <a:pt x="34412" y="72873"/>
                      <a:pt x="34358" y="72712"/>
                    </a:cubicBezTo>
                    <a:cubicBezTo>
                      <a:pt x="34315" y="72562"/>
                      <a:pt x="34187" y="72481"/>
                      <a:pt x="34042" y="72481"/>
                    </a:cubicBezTo>
                    <a:close/>
                    <a:moveTo>
                      <a:pt x="98132" y="73650"/>
                    </a:moveTo>
                    <a:cubicBezTo>
                      <a:pt x="97961" y="73650"/>
                      <a:pt x="97804" y="73777"/>
                      <a:pt x="97804" y="73949"/>
                    </a:cubicBezTo>
                    <a:cubicBezTo>
                      <a:pt x="97723" y="74701"/>
                      <a:pt x="97589" y="75481"/>
                      <a:pt x="97428" y="76234"/>
                    </a:cubicBezTo>
                    <a:cubicBezTo>
                      <a:pt x="97401" y="76422"/>
                      <a:pt x="97508" y="76583"/>
                      <a:pt x="97697" y="76637"/>
                    </a:cubicBezTo>
                    <a:lnTo>
                      <a:pt x="97750" y="76637"/>
                    </a:lnTo>
                    <a:cubicBezTo>
                      <a:pt x="97939" y="76637"/>
                      <a:pt x="98073" y="76530"/>
                      <a:pt x="98100" y="76368"/>
                    </a:cubicBezTo>
                    <a:cubicBezTo>
                      <a:pt x="98261" y="75589"/>
                      <a:pt x="98396" y="74809"/>
                      <a:pt x="98476" y="74002"/>
                    </a:cubicBezTo>
                    <a:cubicBezTo>
                      <a:pt x="98476" y="73814"/>
                      <a:pt x="98342" y="73653"/>
                      <a:pt x="98180" y="73653"/>
                    </a:cubicBezTo>
                    <a:cubicBezTo>
                      <a:pt x="98164" y="73651"/>
                      <a:pt x="98148" y="73650"/>
                      <a:pt x="98132" y="73650"/>
                    </a:cubicBezTo>
                    <a:close/>
                    <a:moveTo>
                      <a:pt x="97149" y="78253"/>
                    </a:moveTo>
                    <a:cubicBezTo>
                      <a:pt x="97025" y="78253"/>
                      <a:pt x="96900" y="78317"/>
                      <a:pt x="96836" y="78465"/>
                    </a:cubicBezTo>
                    <a:cubicBezTo>
                      <a:pt x="96594" y="79164"/>
                      <a:pt x="96352" y="79917"/>
                      <a:pt x="96030" y="80643"/>
                    </a:cubicBezTo>
                    <a:cubicBezTo>
                      <a:pt x="95949" y="80858"/>
                      <a:pt x="96110" y="81100"/>
                      <a:pt x="96352" y="81100"/>
                    </a:cubicBezTo>
                    <a:lnTo>
                      <a:pt x="96352" y="81127"/>
                    </a:lnTo>
                    <a:cubicBezTo>
                      <a:pt x="96487" y="81127"/>
                      <a:pt x="96621" y="81019"/>
                      <a:pt x="96675" y="80912"/>
                    </a:cubicBezTo>
                    <a:cubicBezTo>
                      <a:pt x="96971" y="80159"/>
                      <a:pt x="97240" y="79406"/>
                      <a:pt x="97481" y="78653"/>
                    </a:cubicBezTo>
                    <a:cubicBezTo>
                      <a:pt x="97531" y="78408"/>
                      <a:pt x="97341" y="78253"/>
                      <a:pt x="97149" y="78253"/>
                    </a:cubicBezTo>
                    <a:close/>
                    <a:moveTo>
                      <a:pt x="95384" y="82574"/>
                    </a:moveTo>
                    <a:cubicBezTo>
                      <a:pt x="95267" y="82574"/>
                      <a:pt x="95152" y="82631"/>
                      <a:pt x="95089" y="82767"/>
                    </a:cubicBezTo>
                    <a:cubicBezTo>
                      <a:pt x="94766" y="83439"/>
                      <a:pt x="94417" y="84138"/>
                      <a:pt x="94013" y="84864"/>
                    </a:cubicBezTo>
                    <a:cubicBezTo>
                      <a:pt x="93933" y="85025"/>
                      <a:pt x="93987" y="85213"/>
                      <a:pt x="94148" y="85321"/>
                    </a:cubicBezTo>
                    <a:cubicBezTo>
                      <a:pt x="94202" y="85321"/>
                      <a:pt x="94255" y="85347"/>
                      <a:pt x="94309" y="85347"/>
                    </a:cubicBezTo>
                    <a:cubicBezTo>
                      <a:pt x="94444" y="85347"/>
                      <a:pt x="94551" y="85294"/>
                      <a:pt x="94605" y="85186"/>
                    </a:cubicBezTo>
                    <a:cubicBezTo>
                      <a:pt x="95008" y="84460"/>
                      <a:pt x="95358" y="83734"/>
                      <a:pt x="95707" y="83062"/>
                    </a:cubicBezTo>
                    <a:cubicBezTo>
                      <a:pt x="95850" y="82795"/>
                      <a:pt x="95614" y="82574"/>
                      <a:pt x="95384" y="82574"/>
                    </a:cubicBezTo>
                    <a:close/>
                    <a:moveTo>
                      <a:pt x="93131" y="86716"/>
                    </a:moveTo>
                    <a:cubicBezTo>
                      <a:pt x="93018" y="86716"/>
                      <a:pt x="92910" y="86776"/>
                      <a:pt x="92857" y="86880"/>
                    </a:cubicBezTo>
                    <a:cubicBezTo>
                      <a:pt x="92454" y="87579"/>
                      <a:pt x="92024" y="88251"/>
                      <a:pt x="91594" y="88869"/>
                    </a:cubicBezTo>
                    <a:cubicBezTo>
                      <a:pt x="91486" y="89004"/>
                      <a:pt x="91540" y="89219"/>
                      <a:pt x="91675" y="89326"/>
                    </a:cubicBezTo>
                    <a:cubicBezTo>
                      <a:pt x="91728" y="89353"/>
                      <a:pt x="91809" y="89380"/>
                      <a:pt x="91863" y="89380"/>
                    </a:cubicBezTo>
                    <a:cubicBezTo>
                      <a:pt x="91997" y="89380"/>
                      <a:pt x="92078" y="89326"/>
                      <a:pt x="92158" y="89219"/>
                    </a:cubicBezTo>
                    <a:cubicBezTo>
                      <a:pt x="92589" y="88600"/>
                      <a:pt x="93019" y="87928"/>
                      <a:pt x="93422" y="87229"/>
                    </a:cubicBezTo>
                    <a:cubicBezTo>
                      <a:pt x="93530" y="87068"/>
                      <a:pt x="93476" y="86880"/>
                      <a:pt x="93314" y="86772"/>
                    </a:cubicBezTo>
                    <a:cubicBezTo>
                      <a:pt x="93257" y="86734"/>
                      <a:pt x="93193" y="86716"/>
                      <a:pt x="93131" y="86716"/>
                    </a:cubicBezTo>
                    <a:close/>
                    <a:moveTo>
                      <a:pt x="90493" y="90567"/>
                    </a:moveTo>
                    <a:cubicBezTo>
                      <a:pt x="90396" y="90567"/>
                      <a:pt x="90297" y="90613"/>
                      <a:pt x="90223" y="90724"/>
                    </a:cubicBezTo>
                    <a:cubicBezTo>
                      <a:pt x="89739" y="91369"/>
                      <a:pt x="89228" y="91961"/>
                      <a:pt x="88744" y="92525"/>
                    </a:cubicBezTo>
                    <a:cubicBezTo>
                      <a:pt x="88610" y="92660"/>
                      <a:pt x="88610" y="92875"/>
                      <a:pt x="88744" y="92982"/>
                    </a:cubicBezTo>
                    <a:cubicBezTo>
                      <a:pt x="88825" y="93036"/>
                      <a:pt x="88905" y="93063"/>
                      <a:pt x="88986" y="93090"/>
                    </a:cubicBezTo>
                    <a:cubicBezTo>
                      <a:pt x="89067" y="93063"/>
                      <a:pt x="89174" y="93036"/>
                      <a:pt x="89228" y="92956"/>
                    </a:cubicBezTo>
                    <a:cubicBezTo>
                      <a:pt x="89739" y="92391"/>
                      <a:pt x="90250" y="91800"/>
                      <a:pt x="90760" y="91154"/>
                    </a:cubicBezTo>
                    <a:cubicBezTo>
                      <a:pt x="90994" y="90882"/>
                      <a:pt x="90749" y="90567"/>
                      <a:pt x="90493" y="90567"/>
                    </a:cubicBezTo>
                    <a:close/>
                    <a:moveTo>
                      <a:pt x="87318" y="94104"/>
                    </a:moveTo>
                    <a:cubicBezTo>
                      <a:pt x="87242" y="94104"/>
                      <a:pt x="87165" y="94132"/>
                      <a:pt x="87104" y="94192"/>
                    </a:cubicBezTo>
                    <a:lnTo>
                      <a:pt x="86916" y="94354"/>
                    </a:lnTo>
                    <a:cubicBezTo>
                      <a:pt x="86405" y="94811"/>
                      <a:pt x="85868" y="95268"/>
                      <a:pt x="85303" y="95698"/>
                    </a:cubicBezTo>
                    <a:cubicBezTo>
                      <a:pt x="85061" y="95886"/>
                      <a:pt x="85196" y="96289"/>
                      <a:pt x="85518" y="96289"/>
                    </a:cubicBezTo>
                    <a:lnTo>
                      <a:pt x="85518" y="96262"/>
                    </a:lnTo>
                    <a:cubicBezTo>
                      <a:pt x="85599" y="96262"/>
                      <a:pt x="85653" y="96235"/>
                      <a:pt x="85733" y="96209"/>
                    </a:cubicBezTo>
                    <a:cubicBezTo>
                      <a:pt x="86298" y="95778"/>
                      <a:pt x="86835" y="95321"/>
                      <a:pt x="87373" y="94864"/>
                    </a:cubicBezTo>
                    <a:lnTo>
                      <a:pt x="87561" y="94703"/>
                    </a:lnTo>
                    <a:cubicBezTo>
                      <a:pt x="87696" y="94569"/>
                      <a:pt x="87696" y="94354"/>
                      <a:pt x="87561" y="94219"/>
                    </a:cubicBezTo>
                    <a:cubicBezTo>
                      <a:pt x="87502" y="94145"/>
                      <a:pt x="87411" y="94104"/>
                      <a:pt x="87318" y="94104"/>
                    </a:cubicBezTo>
                    <a:close/>
                    <a:moveTo>
                      <a:pt x="83583" y="96956"/>
                    </a:moveTo>
                    <a:cubicBezTo>
                      <a:pt x="83522" y="96956"/>
                      <a:pt x="83458" y="96974"/>
                      <a:pt x="83394" y="97015"/>
                    </a:cubicBezTo>
                    <a:cubicBezTo>
                      <a:pt x="82749" y="97418"/>
                      <a:pt x="82077" y="97795"/>
                      <a:pt x="81378" y="98144"/>
                    </a:cubicBezTo>
                    <a:cubicBezTo>
                      <a:pt x="81217" y="98225"/>
                      <a:pt x="81163" y="98440"/>
                      <a:pt x="81244" y="98601"/>
                    </a:cubicBezTo>
                    <a:cubicBezTo>
                      <a:pt x="81297" y="98709"/>
                      <a:pt x="81405" y="98789"/>
                      <a:pt x="81539" y="98789"/>
                    </a:cubicBezTo>
                    <a:lnTo>
                      <a:pt x="81539" y="98762"/>
                    </a:lnTo>
                    <a:cubicBezTo>
                      <a:pt x="81593" y="98762"/>
                      <a:pt x="81647" y="98762"/>
                      <a:pt x="81701" y="98736"/>
                    </a:cubicBezTo>
                    <a:cubicBezTo>
                      <a:pt x="82400" y="98386"/>
                      <a:pt x="83072" y="97983"/>
                      <a:pt x="83744" y="97580"/>
                    </a:cubicBezTo>
                    <a:cubicBezTo>
                      <a:pt x="84078" y="97379"/>
                      <a:pt x="83876" y="96956"/>
                      <a:pt x="83583" y="96956"/>
                    </a:cubicBezTo>
                    <a:close/>
                    <a:moveTo>
                      <a:pt x="79413" y="99085"/>
                    </a:moveTo>
                    <a:cubicBezTo>
                      <a:pt x="79371" y="99085"/>
                      <a:pt x="79327" y="99094"/>
                      <a:pt x="79281" y="99112"/>
                    </a:cubicBezTo>
                    <a:cubicBezTo>
                      <a:pt x="78555" y="99408"/>
                      <a:pt x="77829" y="99677"/>
                      <a:pt x="77103" y="99919"/>
                    </a:cubicBezTo>
                    <a:cubicBezTo>
                      <a:pt x="76672" y="99995"/>
                      <a:pt x="76744" y="100597"/>
                      <a:pt x="77137" y="100597"/>
                    </a:cubicBezTo>
                    <a:cubicBezTo>
                      <a:pt x="77161" y="100597"/>
                      <a:pt x="77185" y="100595"/>
                      <a:pt x="77211" y="100591"/>
                    </a:cubicBezTo>
                    <a:cubicBezTo>
                      <a:pt x="77238" y="100591"/>
                      <a:pt x="77265" y="100564"/>
                      <a:pt x="77318" y="100564"/>
                    </a:cubicBezTo>
                    <a:cubicBezTo>
                      <a:pt x="78071" y="100322"/>
                      <a:pt x="78824" y="100026"/>
                      <a:pt x="79523" y="99730"/>
                    </a:cubicBezTo>
                    <a:cubicBezTo>
                      <a:pt x="79904" y="99587"/>
                      <a:pt x="79736" y="99085"/>
                      <a:pt x="79413" y="99085"/>
                    </a:cubicBezTo>
                    <a:close/>
                    <a:moveTo>
                      <a:pt x="50458" y="100210"/>
                    </a:moveTo>
                    <a:cubicBezTo>
                      <a:pt x="50290" y="100210"/>
                      <a:pt x="50136" y="100314"/>
                      <a:pt x="50112" y="100483"/>
                    </a:cubicBezTo>
                    <a:cubicBezTo>
                      <a:pt x="50085" y="100671"/>
                      <a:pt x="50193" y="100833"/>
                      <a:pt x="50381" y="100886"/>
                    </a:cubicBezTo>
                    <a:cubicBezTo>
                      <a:pt x="50757" y="100967"/>
                      <a:pt x="51160" y="101021"/>
                      <a:pt x="51564" y="101101"/>
                    </a:cubicBezTo>
                    <a:lnTo>
                      <a:pt x="51617" y="101101"/>
                    </a:lnTo>
                    <a:lnTo>
                      <a:pt x="51617" y="101075"/>
                    </a:lnTo>
                    <a:cubicBezTo>
                      <a:pt x="51779" y="101075"/>
                      <a:pt x="51913" y="100994"/>
                      <a:pt x="51940" y="100833"/>
                    </a:cubicBezTo>
                    <a:cubicBezTo>
                      <a:pt x="51967" y="100644"/>
                      <a:pt x="51859" y="100483"/>
                      <a:pt x="51671" y="100456"/>
                    </a:cubicBezTo>
                    <a:lnTo>
                      <a:pt x="50515" y="100214"/>
                    </a:lnTo>
                    <a:cubicBezTo>
                      <a:pt x="50496" y="100211"/>
                      <a:pt x="50477" y="100210"/>
                      <a:pt x="50458" y="100210"/>
                    </a:cubicBezTo>
                    <a:close/>
                    <a:moveTo>
                      <a:pt x="74933" y="100586"/>
                    </a:moveTo>
                    <a:cubicBezTo>
                      <a:pt x="74913" y="100586"/>
                      <a:pt x="74892" y="100587"/>
                      <a:pt x="74872" y="100591"/>
                    </a:cubicBezTo>
                    <a:cubicBezTo>
                      <a:pt x="74119" y="100779"/>
                      <a:pt x="73367" y="100967"/>
                      <a:pt x="72587" y="101101"/>
                    </a:cubicBezTo>
                    <a:cubicBezTo>
                      <a:pt x="72147" y="101153"/>
                      <a:pt x="72205" y="101777"/>
                      <a:pt x="72593" y="101777"/>
                    </a:cubicBezTo>
                    <a:cubicBezTo>
                      <a:pt x="72608" y="101777"/>
                      <a:pt x="72624" y="101776"/>
                      <a:pt x="72641" y="101773"/>
                    </a:cubicBezTo>
                    <a:lnTo>
                      <a:pt x="72721" y="101773"/>
                    </a:lnTo>
                    <a:cubicBezTo>
                      <a:pt x="73501" y="101612"/>
                      <a:pt x="74281" y="101451"/>
                      <a:pt x="75033" y="101236"/>
                    </a:cubicBezTo>
                    <a:cubicBezTo>
                      <a:pt x="75222" y="101209"/>
                      <a:pt x="75329" y="101021"/>
                      <a:pt x="75275" y="100833"/>
                    </a:cubicBezTo>
                    <a:cubicBezTo>
                      <a:pt x="75228" y="100668"/>
                      <a:pt x="75078" y="100586"/>
                      <a:pt x="74933" y="100586"/>
                    </a:cubicBezTo>
                    <a:close/>
                    <a:moveTo>
                      <a:pt x="53909" y="100826"/>
                    </a:moveTo>
                    <a:cubicBezTo>
                      <a:pt x="53516" y="100826"/>
                      <a:pt x="53443" y="101429"/>
                      <a:pt x="53849" y="101505"/>
                    </a:cubicBezTo>
                    <a:cubicBezTo>
                      <a:pt x="54682" y="101639"/>
                      <a:pt x="55462" y="101747"/>
                      <a:pt x="56215" y="101854"/>
                    </a:cubicBezTo>
                    <a:lnTo>
                      <a:pt x="56241" y="101854"/>
                    </a:lnTo>
                    <a:cubicBezTo>
                      <a:pt x="56250" y="101855"/>
                      <a:pt x="56259" y="101855"/>
                      <a:pt x="56268" y="101855"/>
                    </a:cubicBezTo>
                    <a:cubicBezTo>
                      <a:pt x="56699" y="101855"/>
                      <a:pt x="56717" y="101208"/>
                      <a:pt x="56295" y="101182"/>
                    </a:cubicBezTo>
                    <a:cubicBezTo>
                      <a:pt x="55542" y="101075"/>
                      <a:pt x="54763" y="100967"/>
                      <a:pt x="53983" y="100833"/>
                    </a:cubicBezTo>
                    <a:cubicBezTo>
                      <a:pt x="53957" y="100828"/>
                      <a:pt x="53933" y="100826"/>
                      <a:pt x="53909" y="100826"/>
                    </a:cubicBezTo>
                    <a:close/>
                    <a:moveTo>
                      <a:pt x="58583" y="101475"/>
                    </a:moveTo>
                    <a:cubicBezTo>
                      <a:pt x="58174" y="101475"/>
                      <a:pt x="58140" y="102098"/>
                      <a:pt x="58553" y="102150"/>
                    </a:cubicBezTo>
                    <a:cubicBezTo>
                      <a:pt x="59360" y="102231"/>
                      <a:pt x="60140" y="102311"/>
                      <a:pt x="60919" y="102365"/>
                    </a:cubicBezTo>
                    <a:lnTo>
                      <a:pt x="60946" y="102365"/>
                    </a:lnTo>
                    <a:cubicBezTo>
                      <a:pt x="61376" y="102365"/>
                      <a:pt x="61403" y="101693"/>
                      <a:pt x="60973" y="101693"/>
                    </a:cubicBezTo>
                    <a:cubicBezTo>
                      <a:pt x="60220" y="101639"/>
                      <a:pt x="59414" y="101558"/>
                      <a:pt x="58634" y="101478"/>
                    </a:cubicBezTo>
                    <a:cubicBezTo>
                      <a:pt x="58617" y="101476"/>
                      <a:pt x="58600" y="101475"/>
                      <a:pt x="58583" y="101475"/>
                    </a:cubicBezTo>
                    <a:close/>
                    <a:moveTo>
                      <a:pt x="70344" y="101474"/>
                    </a:moveTo>
                    <a:cubicBezTo>
                      <a:pt x="70330" y="101474"/>
                      <a:pt x="70316" y="101475"/>
                      <a:pt x="70302" y="101478"/>
                    </a:cubicBezTo>
                    <a:lnTo>
                      <a:pt x="69576" y="101558"/>
                    </a:lnTo>
                    <a:cubicBezTo>
                      <a:pt x="69065" y="101612"/>
                      <a:pt x="68501" y="101666"/>
                      <a:pt x="67963" y="101693"/>
                    </a:cubicBezTo>
                    <a:cubicBezTo>
                      <a:pt x="67541" y="101719"/>
                      <a:pt x="67533" y="102366"/>
                      <a:pt x="67963" y="102366"/>
                    </a:cubicBezTo>
                    <a:cubicBezTo>
                      <a:pt x="67972" y="102366"/>
                      <a:pt x="67981" y="102365"/>
                      <a:pt x="67990" y="102365"/>
                    </a:cubicBezTo>
                    <a:lnTo>
                      <a:pt x="68017" y="102365"/>
                    </a:lnTo>
                    <a:cubicBezTo>
                      <a:pt x="68554" y="102338"/>
                      <a:pt x="69119" y="102284"/>
                      <a:pt x="69657" y="102231"/>
                    </a:cubicBezTo>
                    <a:lnTo>
                      <a:pt x="70382" y="102150"/>
                    </a:lnTo>
                    <a:cubicBezTo>
                      <a:pt x="70571" y="102123"/>
                      <a:pt x="70678" y="101962"/>
                      <a:pt x="70678" y="101773"/>
                    </a:cubicBezTo>
                    <a:cubicBezTo>
                      <a:pt x="70654" y="101601"/>
                      <a:pt x="70494" y="101474"/>
                      <a:pt x="70344" y="101474"/>
                    </a:cubicBezTo>
                    <a:close/>
                    <a:moveTo>
                      <a:pt x="63285" y="101800"/>
                    </a:moveTo>
                    <a:cubicBezTo>
                      <a:pt x="63097" y="101800"/>
                      <a:pt x="62936" y="101935"/>
                      <a:pt x="62936" y="102123"/>
                    </a:cubicBezTo>
                    <a:cubicBezTo>
                      <a:pt x="62936" y="102311"/>
                      <a:pt x="63097" y="102472"/>
                      <a:pt x="63285" y="102472"/>
                    </a:cubicBezTo>
                    <a:cubicBezTo>
                      <a:pt x="63769" y="102499"/>
                      <a:pt x="64253" y="102499"/>
                      <a:pt x="64737" y="102499"/>
                    </a:cubicBezTo>
                    <a:cubicBezTo>
                      <a:pt x="65033" y="102499"/>
                      <a:pt x="65355" y="102472"/>
                      <a:pt x="65624" y="102472"/>
                    </a:cubicBezTo>
                    <a:cubicBezTo>
                      <a:pt x="66081" y="102472"/>
                      <a:pt x="66081" y="101800"/>
                      <a:pt x="65624" y="101800"/>
                    </a:cubicBezTo>
                    <a:cubicBezTo>
                      <a:pt x="65234" y="101814"/>
                      <a:pt x="64844" y="101821"/>
                      <a:pt x="64455" y="101821"/>
                    </a:cubicBezTo>
                    <a:cubicBezTo>
                      <a:pt x="64065" y="101821"/>
                      <a:pt x="63675" y="101814"/>
                      <a:pt x="63285" y="10180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11"/>
              <p:cNvSpPr/>
              <p:nvPr/>
            </p:nvSpPr>
            <p:spPr>
              <a:xfrm>
                <a:off x="-6531100" y="2599575"/>
                <a:ext cx="241325" cy="16200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6480" extrusionOk="0">
                    <a:moveTo>
                      <a:pt x="4840" y="1"/>
                    </a:moveTo>
                    <a:lnTo>
                      <a:pt x="2098" y="646"/>
                    </a:lnTo>
                    <a:lnTo>
                      <a:pt x="1" y="5297"/>
                    </a:lnTo>
                    <a:lnTo>
                      <a:pt x="404" y="6480"/>
                    </a:lnTo>
                    <a:lnTo>
                      <a:pt x="4598" y="4302"/>
                    </a:lnTo>
                    <a:lnTo>
                      <a:pt x="9652" y="3334"/>
                    </a:lnTo>
                    <a:lnTo>
                      <a:pt x="9088" y="1963"/>
                    </a:lnTo>
                    <a:lnTo>
                      <a:pt x="48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11"/>
              <p:cNvSpPr/>
              <p:nvPr/>
            </p:nvSpPr>
            <p:spPr>
              <a:xfrm>
                <a:off x="-6877150" y="2463075"/>
                <a:ext cx="14445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6725" extrusionOk="0">
                    <a:moveTo>
                      <a:pt x="1797" y="0"/>
                    </a:moveTo>
                    <a:cubicBezTo>
                      <a:pt x="812" y="0"/>
                      <a:pt x="0" y="1387"/>
                      <a:pt x="105" y="1831"/>
                    </a:cubicBezTo>
                    <a:cubicBezTo>
                      <a:pt x="186" y="2288"/>
                      <a:pt x="4353" y="6724"/>
                      <a:pt x="4353" y="6724"/>
                    </a:cubicBezTo>
                    <a:lnTo>
                      <a:pt x="5778" y="5891"/>
                    </a:lnTo>
                    <a:cubicBezTo>
                      <a:pt x="5778" y="5891"/>
                      <a:pt x="2336" y="57"/>
                      <a:pt x="1879" y="3"/>
                    </a:cubicBezTo>
                    <a:cubicBezTo>
                      <a:pt x="1852" y="1"/>
                      <a:pt x="1825" y="0"/>
                      <a:pt x="17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11"/>
              <p:cNvSpPr/>
              <p:nvPr/>
            </p:nvSpPr>
            <p:spPr>
              <a:xfrm>
                <a:off x="-6796525" y="2386525"/>
                <a:ext cx="1498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7582" extrusionOk="0">
                    <a:moveTo>
                      <a:pt x="1718" y="1"/>
                    </a:moveTo>
                    <a:cubicBezTo>
                      <a:pt x="685" y="1"/>
                      <a:pt x="0" y="1222"/>
                      <a:pt x="241" y="1775"/>
                    </a:cubicBezTo>
                    <a:cubicBezTo>
                      <a:pt x="429" y="2205"/>
                      <a:pt x="4596" y="7582"/>
                      <a:pt x="4596" y="7582"/>
                    </a:cubicBezTo>
                    <a:lnTo>
                      <a:pt x="5994" y="6614"/>
                    </a:lnTo>
                    <a:cubicBezTo>
                      <a:pt x="5994" y="6614"/>
                      <a:pt x="2553" y="162"/>
                      <a:pt x="2096" y="54"/>
                    </a:cubicBezTo>
                    <a:cubicBezTo>
                      <a:pt x="1966" y="18"/>
                      <a:pt x="1840" y="1"/>
                      <a:pt x="1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11"/>
              <p:cNvSpPr/>
              <p:nvPr/>
            </p:nvSpPr>
            <p:spPr>
              <a:xfrm>
                <a:off x="-6348950" y="2236475"/>
                <a:ext cx="72600" cy="2038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8154" extrusionOk="0">
                    <a:moveTo>
                      <a:pt x="1404" y="1"/>
                    </a:moveTo>
                    <a:cubicBezTo>
                      <a:pt x="991" y="1"/>
                      <a:pt x="570" y="151"/>
                      <a:pt x="269" y="545"/>
                    </a:cubicBezTo>
                    <a:cubicBezTo>
                      <a:pt x="0" y="948"/>
                      <a:pt x="1210" y="8153"/>
                      <a:pt x="1210" y="8153"/>
                    </a:cubicBezTo>
                    <a:lnTo>
                      <a:pt x="2904" y="8046"/>
                    </a:lnTo>
                    <a:cubicBezTo>
                      <a:pt x="2904" y="8046"/>
                      <a:pt x="2904" y="1217"/>
                      <a:pt x="2796" y="760"/>
                    </a:cubicBezTo>
                    <a:cubicBezTo>
                      <a:pt x="2697" y="381"/>
                      <a:pt x="2061" y="1"/>
                      <a:pt x="14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11"/>
              <p:cNvSpPr/>
              <p:nvPr/>
            </p:nvSpPr>
            <p:spPr>
              <a:xfrm>
                <a:off x="-6887975" y="2213800"/>
                <a:ext cx="368325" cy="422100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884" extrusionOk="0">
                    <a:moveTo>
                      <a:pt x="11480" y="0"/>
                    </a:moveTo>
                    <a:cubicBezTo>
                      <a:pt x="11480" y="0"/>
                      <a:pt x="162" y="14007"/>
                      <a:pt x="81" y="14464"/>
                    </a:cubicBezTo>
                    <a:cubicBezTo>
                      <a:pt x="0" y="14948"/>
                      <a:pt x="2178" y="16884"/>
                      <a:pt x="2178" y="16884"/>
                    </a:cubicBezTo>
                    <a:lnTo>
                      <a:pt x="14733" y="9464"/>
                    </a:lnTo>
                    <a:lnTo>
                      <a:pt x="114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11"/>
              <p:cNvSpPr/>
              <p:nvPr/>
            </p:nvSpPr>
            <p:spPr>
              <a:xfrm>
                <a:off x="-6899400" y="2200350"/>
                <a:ext cx="399250" cy="490000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19600" extrusionOk="0">
                    <a:moveTo>
                      <a:pt x="10862" y="1"/>
                    </a:moveTo>
                    <a:lnTo>
                      <a:pt x="8980" y="2232"/>
                    </a:lnTo>
                    <a:lnTo>
                      <a:pt x="10727" y="5700"/>
                    </a:lnTo>
                    <a:lnTo>
                      <a:pt x="9947" y="6668"/>
                    </a:lnTo>
                    <a:lnTo>
                      <a:pt x="11829" y="10512"/>
                    </a:lnTo>
                    <a:cubicBezTo>
                      <a:pt x="11829" y="10512"/>
                      <a:pt x="108" y="17690"/>
                      <a:pt x="0" y="18013"/>
                    </a:cubicBezTo>
                    <a:lnTo>
                      <a:pt x="2070" y="19599"/>
                    </a:lnTo>
                    <a:lnTo>
                      <a:pt x="15970" y="12878"/>
                    </a:lnTo>
                    <a:lnTo>
                      <a:pt x="108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11"/>
              <p:cNvSpPr/>
              <p:nvPr/>
            </p:nvSpPr>
            <p:spPr>
              <a:xfrm>
                <a:off x="-6562000" y="2200350"/>
                <a:ext cx="455700" cy="236600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9464" extrusionOk="0">
                    <a:moveTo>
                      <a:pt x="0" y="1"/>
                    </a:moveTo>
                    <a:lnTo>
                      <a:pt x="3226" y="9464"/>
                    </a:lnTo>
                    <a:lnTo>
                      <a:pt x="17717" y="7663"/>
                    </a:lnTo>
                    <a:cubicBezTo>
                      <a:pt x="17717" y="7663"/>
                      <a:pt x="18228" y="4786"/>
                      <a:pt x="17905" y="4463"/>
                    </a:cubicBezTo>
                    <a:cubicBezTo>
                      <a:pt x="17555" y="414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11"/>
              <p:cNvSpPr/>
              <p:nvPr/>
            </p:nvSpPr>
            <p:spPr>
              <a:xfrm>
                <a:off x="-6547900" y="2172800"/>
                <a:ext cx="489325" cy="333375"/>
              </a:xfrm>
              <a:custGeom>
                <a:avLst/>
                <a:gdLst/>
                <a:ahLst/>
                <a:cxnLst/>
                <a:rect l="l" t="t" r="r" b="b"/>
                <a:pathLst>
                  <a:path w="19573" h="13335" extrusionOk="0">
                    <a:moveTo>
                      <a:pt x="1" y="1"/>
                    </a:moveTo>
                    <a:lnTo>
                      <a:pt x="3845" y="13335"/>
                    </a:lnTo>
                    <a:lnTo>
                      <a:pt x="18900" y="10136"/>
                    </a:lnTo>
                    <a:lnTo>
                      <a:pt x="19572" y="7609"/>
                    </a:lnTo>
                    <a:cubicBezTo>
                      <a:pt x="19556" y="7598"/>
                      <a:pt x="19494" y="7592"/>
                      <a:pt x="19391" y="7592"/>
                    </a:cubicBezTo>
                    <a:cubicBezTo>
                      <a:pt x="17744" y="7592"/>
                      <a:pt x="5646" y="8926"/>
                      <a:pt x="5646" y="8926"/>
                    </a:cubicBezTo>
                    <a:lnTo>
                      <a:pt x="4786" y="4732"/>
                    </a:lnTo>
                    <a:lnTo>
                      <a:pt x="3576" y="4436"/>
                    </a:lnTo>
                    <a:lnTo>
                      <a:pt x="2850" y="6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11"/>
              <p:cNvSpPr/>
              <p:nvPr/>
            </p:nvSpPr>
            <p:spPr>
              <a:xfrm>
                <a:off x="-6717600" y="1989700"/>
                <a:ext cx="359275" cy="76917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30767" extrusionOk="0">
                    <a:moveTo>
                      <a:pt x="2991" y="0"/>
                    </a:moveTo>
                    <a:cubicBezTo>
                      <a:pt x="1204" y="0"/>
                      <a:pt x="0" y="2512"/>
                      <a:pt x="1466" y="6679"/>
                    </a:cubicBezTo>
                    <a:cubicBezTo>
                      <a:pt x="2514" y="9690"/>
                      <a:pt x="11036" y="30283"/>
                      <a:pt x="11036" y="30283"/>
                    </a:cubicBezTo>
                    <a:cubicBezTo>
                      <a:pt x="11702" y="30631"/>
                      <a:pt x="12237" y="30766"/>
                      <a:pt x="12666" y="30766"/>
                    </a:cubicBezTo>
                    <a:cubicBezTo>
                      <a:pt x="14159" y="30766"/>
                      <a:pt x="14370" y="29127"/>
                      <a:pt x="14370" y="29127"/>
                    </a:cubicBezTo>
                    <a:cubicBezTo>
                      <a:pt x="14370" y="29127"/>
                      <a:pt x="9155" y="10551"/>
                      <a:pt x="7165" y="4744"/>
                    </a:cubicBezTo>
                    <a:cubicBezTo>
                      <a:pt x="6050" y="1455"/>
                      <a:pt x="4352" y="0"/>
                      <a:pt x="2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11"/>
              <p:cNvSpPr/>
              <p:nvPr/>
            </p:nvSpPr>
            <p:spPr>
              <a:xfrm>
                <a:off x="-6690700" y="2029825"/>
                <a:ext cx="126025" cy="905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623" extrusionOk="0">
                    <a:moveTo>
                      <a:pt x="2515" y="1"/>
                    </a:moveTo>
                    <a:cubicBezTo>
                      <a:pt x="1183" y="1"/>
                      <a:pt x="0" y="1266"/>
                      <a:pt x="605" y="3623"/>
                    </a:cubicBezTo>
                    <a:cubicBezTo>
                      <a:pt x="605" y="3623"/>
                      <a:pt x="1674" y="1787"/>
                      <a:pt x="3595" y="1787"/>
                    </a:cubicBezTo>
                    <a:cubicBezTo>
                      <a:pt x="4034" y="1787"/>
                      <a:pt x="4516" y="1882"/>
                      <a:pt x="5041" y="2117"/>
                    </a:cubicBezTo>
                    <a:cubicBezTo>
                      <a:pt x="4551" y="683"/>
                      <a:pt x="3493" y="1"/>
                      <a:pt x="2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77" name="Google Shape;677;p11"/>
          <p:cNvGrpSpPr/>
          <p:nvPr/>
        </p:nvGrpSpPr>
        <p:grpSpPr>
          <a:xfrm>
            <a:off x="6705084" y="1225662"/>
            <a:ext cx="1526778" cy="1410584"/>
            <a:chOff x="1572225" y="1074900"/>
            <a:chExt cx="1381200" cy="1276085"/>
          </a:xfrm>
        </p:grpSpPr>
        <p:sp>
          <p:nvSpPr>
            <p:cNvPr id="678" name="Google Shape;678;p11"/>
            <p:cNvSpPr/>
            <p:nvPr/>
          </p:nvSpPr>
          <p:spPr>
            <a:xfrm>
              <a:off x="2158975" y="1074900"/>
              <a:ext cx="471850" cy="285175"/>
            </a:xfrm>
            <a:custGeom>
              <a:avLst/>
              <a:gdLst/>
              <a:ahLst/>
              <a:cxnLst/>
              <a:rect l="l" t="t" r="r" b="b"/>
              <a:pathLst>
                <a:path w="18874" h="11407" extrusionOk="0">
                  <a:moveTo>
                    <a:pt x="4607" y="0"/>
                  </a:moveTo>
                  <a:cubicBezTo>
                    <a:pt x="3672" y="0"/>
                    <a:pt x="2959" y="93"/>
                    <a:pt x="2608" y="303"/>
                  </a:cubicBezTo>
                  <a:cubicBezTo>
                    <a:pt x="726" y="1432"/>
                    <a:pt x="0" y="7965"/>
                    <a:pt x="0" y="7965"/>
                  </a:cubicBezTo>
                  <a:lnTo>
                    <a:pt x="3872" y="8718"/>
                  </a:lnTo>
                  <a:cubicBezTo>
                    <a:pt x="3872" y="8718"/>
                    <a:pt x="4087" y="3449"/>
                    <a:pt x="5297" y="2857"/>
                  </a:cubicBezTo>
                  <a:cubicBezTo>
                    <a:pt x="5456" y="2777"/>
                    <a:pt x="5735" y="2741"/>
                    <a:pt x="6101" y="2741"/>
                  </a:cubicBezTo>
                  <a:cubicBezTo>
                    <a:pt x="8449" y="2741"/>
                    <a:pt x="14343" y="4241"/>
                    <a:pt x="14598" y="5357"/>
                  </a:cubicBezTo>
                  <a:cubicBezTo>
                    <a:pt x="14894" y="6621"/>
                    <a:pt x="13711" y="10627"/>
                    <a:pt x="13711" y="10627"/>
                  </a:cubicBezTo>
                  <a:lnTo>
                    <a:pt x="17717" y="11406"/>
                  </a:lnTo>
                  <a:cubicBezTo>
                    <a:pt x="17717" y="11406"/>
                    <a:pt x="18873" y="5088"/>
                    <a:pt x="17851" y="3260"/>
                  </a:cubicBezTo>
                  <a:cubicBezTo>
                    <a:pt x="17020" y="1773"/>
                    <a:pt x="8693" y="0"/>
                    <a:pt x="4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1"/>
            <p:cNvSpPr/>
            <p:nvPr/>
          </p:nvSpPr>
          <p:spPr>
            <a:xfrm>
              <a:off x="1572225" y="1205850"/>
              <a:ext cx="1381200" cy="1065650"/>
            </a:xfrm>
            <a:custGeom>
              <a:avLst/>
              <a:gdLst/>
              <a:ahLst/>
              <a:cxnLst/>
              <a:rect l="l" t="t" r="r" b="b"/>
              <a:pathLst>
                <a:path w="55248" h="42626" extrusionOk="0">
                  <a:moveTo>
                    <a:pt x="7713" y="1"/>
                  </a:moveTo>
                  <a:cubicBezTo>
                    <a:pt x="7312" y="1"/>
                    <a:pt x="7055" y="30"/>
                    <a:pt x="6964" y="92"/>
                  </a:cubicBezTo>
                  <a:cubicBezTo>
                    <a:pt x="5431" y="1114"/>
                    <a:pt x="1" y="32111"/>
                    <a:pt x="1049" y="33455"/>
                  </a:cubicBezTo>
                  <a:cubicBezTo>
                    <a:pt x="2075" y="34712"/>
                    <a:pt x="42576" y="42626"/>
                    <a:pt x="47622" y="42626"/>
                  </a:cubicBezTo>
                  <a:cubicBezTo>
                    <a:pt x="47865" y="42626"/>
                    <a:pt x="48026" y="42607"/>
                    <a:pt x="48096" y="42569"/>
                  </a:cubicBezTo>
                  <a:cubicBezTo>
                    <a:pt x="49629" y="41709"/>
                    <a:pt x="55247" y="11572"/>
                    <a:pt x="54790" y="9233"/>
                  </a:cubicBezTo>
                  <a:cubicBezTo>
                    <a:pt x="54361" y="7011"/>
                    <a:pt x="13889" y="1"/>
                    <a:pt x="77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1"/>
            <p:cNvSpPr/>
            <p:nvPr/>
          </p:nvSpPr>
          <p:spPr>
            <a:xfrm>
              <a:off x="1598542" y="1882244"/>
              <a:ext cx="1201994" cy="468741"/>
            </a:xfrm>
            <a:custGeom>
              <a:avLst/>
              <a:gdLst/>
              <a:ahLst/>
              <a:cxnLst/>
              <a:rect l="l" t="t" r="r" b="b"/>
              <a:pathLst>
                <a:path w="57129" h="17148" extrusionOk="0">
                  <a:moveTo>
                    <a:pt x="27" y="1"/>
                  </a:moveTo>
                  <a:lnTo>
                    <a:pt x="0" y="4195"/>
                  </a:lnTo>
                  <a:cubicBezTo>
                    <a:pt x="189" y="5593"/>
                    <a:pt x="1183" y="6722"/>
                    <a:pt x="2259" y="7528"/>
                  </a:cubicBezTo>
                  <a:cubicBezTo>
                    <a:pt x="4114" y="8953"/>
                    <a:pt x="6318" y="9760"/>
                    <a:pt x="8496" y="10459"/>
                  </a:cubicBezTo>
                  <a:cubicBezTo>
                    <a:pt x="13577" y="12072"/>
                    <a:pt x="18739" y="13416"/>
                    <a:pt x="23954" y="14491"/>
                  </a:cubicBezTo>
                  <a:cubicBezTo>
                    <a:pt x="30596" y="15924"/>
                    <a:pt x="37376" y="17148"/>
                    <a:pt x="44156" y="17148"/>
                  </a:cubicBezTo>
                  <a:cubicBezTo>
                    <a:pt x="46790" y="17148"/>
                    <a:pt x="49423" y="16963"/>
                    <a:pt x="52048" y="16535"/>
                  </a:cubicBezTo>
                  <a:cubicBezTo>
                    <a:pt x="53150" y="16346"/>
                    <a:pt x="54306" y="16131"/>
                    <a:pt x="55274" y="15513"/>
                  </a:cubicBezTo>
                  <a:cubicBezTo>
                    <a:pt x="56269" y="14895"/>
                    <a:pt x="57075" y="13819"/>
                    <a:pt x="57129" y="12610"/>
                  </a:cubicBezTo>
                  <a:lnTo>
                    <a:pt x="57129" y="12610"/>
                  </a:lnTo>
                  <a:cubicBezTo>
                    <a:pt x="56315" y="12629"/>
                    <a:pt x="55502" y="12638"/>
                    <a:pt x="54690" y="12638"/>
                  </a:cubicBezTo>
                  <a:cubicBezTo>
                    <a:pt x="38484" y="12638"/>
                    <a:pt x="22534" y="8877"/>
                    <a:pt x="7071" y="4141"/>
                  </a:cubicBezTo>
                  <a:cubicBezTo>
                    <a:pt x="4436" y="3335"/>
                    <a:pt x="1613" y="2367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1"/>
            <p:cNvSpPr/>
            <p:nvPr/>
          </p:nvSpPr>
          <p:spPr>
            <a:xfrm>
              <a:off x="1822925" y="1132875"/>
              <a:ext cx="1088825" cy="608550"/>
            </a:xfrm>
            <a:custGeom>
              <a:avLst/>
              <a:gdLst/>
              <a:ahLst/>
              <a:cxnLst/>
              <a:rect l="l" t="t" r="r" b="b"/>
              <a:pathLst>
                <a:path w="43553" h="24342" extrusionOk="0">
                  <a:moveTo>
                    <a:pt x="6022" y="0"/>
                  </a:moveTo>
                  <a:lnTo>
                    <a:pt x="1156" y="135"/>
                  </a:lnTo>
                  <a:cubicBezTo>
                    <a:pt x="565" y="4678"/>
                    <a:pt x="0" y="9544"/>
                    <a:pt x="2071" y="13657"/>
                  </a:cubicBezTo>
                  <a:cubicBezTo>
                    <a:pt x="3469" y="16426"/>
                    <a:pt x="5942" y="18550"/>
                    <a:pt x="8684" y="20002"/>
                  </a:cubicBezTo>
                  <a:cubicBezTo>
                    <a:pt x="11426" y="21454"/>
                    <a:pt x="14437" y="22287"/>
                    <a:pt x="17448" y="23067"/>
                  </a:cubicBezTo>
                  <a:cubicBezTo>
                    <a:pt x="19994" y="23716"/>
                    <a:pt x="22610" y="24342"/>
                    <a:pt x="25231" y="24342"/>
                  </a:cubicBezTo>
                  <a:cubicBezTo>
                    <a:pt x="25433" y="24342"/>
                    <a:pt x="25634" y="24338"/>
                    <a:pt x="25836" y="24330"/>
                  </a:cubicBezTo>
                  <a:cubicBezTo>
                    <a:pt x="30191" y="24196"/>
                    <a:pt x="34385" y="22260"/>
                    <a:pt x="37504" y="19222"/>
                  </a:cubicBezTo>
                  <a:cubicBezTo>
                    <a:pt x="40595" y="16131"/>
                    <a:pt x="42719" y="12206"/>
                    <a:pt x="43553" y="7904"/>
                  </a:cubicBezTo>
                  <a:cubicBezTo>
                    <a:pt x="31482" y="3522"/>
                    <a:pt x="18846" y="861"/>
                    <a:pt x="6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1"/>
            <p:cNvSpPr/>
            <p:nvPr/>
          </p:nvSpPr>
          <p:spPr>
            <a:xfrm>
              <a:off x="1917700" y="1469600"/>
              <a:ext cx="155275" cy="410725"/>
            </a:xfrm>
            <a:custGeom>
              <a:avLst/>
              <a:gdLst/>
              <a:ahLst/>
              <a:cxnLst/>
              <a:rect l="l" t="t" r="r" b="b"/>
              <a:pathLst>
                <a:path w="6211" h="16429" extrusionOk="0">
                  <a:moveTo>
                    <a:pt x="2527" y="0"/>
                  </a:moveTo>
                  <a:cubicBezTo>
                    <a:pt x="2527" y="0"/>
                    <a:pt x="0" y="14437"/>
                    <a:pt x="188" y="15351"/>
                  </a:cubicBezTo>
                  <a:cubicBezTo>
                    <a:pt x="301" y="15988"/>
                    <a:pt x="1587" y="16429"/>
                    <a:pt x="2548" y="16429"/>
                  </a:cubicBezTo>
                  <a:cubicBezTo>
                    <a:pt x="2967" y="16429"/>
                    <a:pt x="3324" y="16345"/>
                    <a:pt x="3495" y="16157"/>
                  </a:cubicBezTo>
                  <a:cubicBezTo>
                    <a:pt x="4060" y="15566"/>
                    <a:pt x="6210" y="2097"/>
                    <a:pt x="6210" y="2097"/>
                  </a:cubicBezTo>
                  <a:lnTo>
                    <a:pt x="25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1"/>
            <p:cNvSpPr/>
            <p:nvPr/>
          </p:nvSpPr>
          <p:spPr>
            <a:xfrm>
              <a:off x="2447300" y="1595275"/>
              <a:ext cx="180150" cy="387475"/>
            </a:xfrm>
            <a:custGeom>
              <a:avLst/>
              <a:gdLst/>
              <a:ahLst/>
              <a:cxnLst/>
              <a:rect l="l" t="t" r="r" b="b"/>
              <a:pathLst>
                <a:path w="7206" h="15499" extrusionOk="0">
                  <a:moveTo>
                    <a:pt x="7206" y="1"/>
                  </a:moveTo>
                  <a:lnTo>
                    <a:pt x="3012" y="565"/>
                  </a:lnTo>
                  <a:cubicBezTo>
                    <a:pt x="3012" y="565"/>
                    <a:pt x="1" y="13846"/>
                    <a:pt x="296" y="14625"/>
                  </a:cubicBezTo>
                  <a:cubicBezTo>
                    <a:pt x="470" y="15113"/>
                    <a:pt x="1614" y="15499"/>
                    <a:pt x="2537" y="15499"/>
                  </a:cubicBezTo>
                  <a:cubicBezTo>
                    <a:pt x="3039" y="15499"/>
                    <a:pt x="3477" y="15384"/>
                    <a:pt x="3657" y="15109"/>
                  </a:cubicBezTo>
                  <a:cubicBezTo>
                    <a:pt x="4168" y="14303"/>
                    <a:pt x="7206" y="1"/>
                    <a:pt x="72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1"/>
            <p:cNvSpPr/>
            <p:nvPr/>
          </p:nvSpPr>
          <p:spPr>
            <a:xfrm>
              <a:off x="1887450" y="1187000"/>
              <a:ext cx="928200" cy="468750"/>
            </a:xfrm>
            <a:custGeom>
              <a:avLst/>
              <a:gdLst/>
              <a:ahLst/>
              <a:cxnLst/>
              <a:rect l="l" t="t" r="r" b="b"/>
              <a:pathLst>
                <a:path w="37128" h="18750" extrusionOk="0">
                  <a:moveTo>
                    <a:pt x="610" y="1"/>
                  </a:moveTo>
                  <a:cubicBezTo>
                    <a:pt x="529" y="1"/>
                    <a:pt x="468" y="5"/>
                    <a:pt x="430" y="13"/>
                  </a:cubicBezTo>
                  <a:cubicBezTo>
                    <a:pt x="0" y="121"/>
                    <a:pt x="269" y="10390"/>
                    <a:pt x="1398" y="12245"/>
                  </a:cubicBezTo>
                  <a:cubicBezTo>
                    <a:pt x="2922" y="14784"/>
                    <a:pt x="21801" y="18749"/>
                    <a:pt x="28832" y="18749"/>
                  </a:cubicBezTo>
                  <a:cubicBezTo>
                    <a:pt x="29991" y="18749"/>
                    <a:pt x="30828" y="18641"/>
                    <a:pt x="31213" y="18402"/>
                  </a:cubicBezTo>
                  <a:cubicBezTo>
                    <a:pt x="33928" y="16708"/>
                    <a:pt x="37127" y="8481"/>
                    <a:pt x="37046" y="7137"/>
                  </a:cubicBezTo>
                  <a:cubicBezTo>
                    <a:pt x="36942" y="5828"/>
                    <a:pt x="3685" y="1"/>
                    <a:pt x="6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1"/>
            <p:cNvSpPr/>
            <p:nvPr/>
          </p:nvSpPr>
          <p:spPr>
            <a:xfrm>
              <a:off x="2138800" y="1547725"/>
              <a:ext cx="311225" cy="123025"/>
            </a:xfrm>
            <a:custGeom>
              <a:avLst/>
              <a:gdLst/>
              <a:ahLst/>
              <a:cxnLst/>
              <a:rect l="l" t="t" r="r" b="b"/>
              <a:pathLst>
                <a:path w="12449" h="4921" extrusionOk="0">
                  <a:moveTo>
                    <a:pt x="1819" y="1"/>
                  </a:moveTo>
                  <a:cubicBezTo>
                    <a:pt x="1608" y="1"/>
                    <a:pt x="1471" y="24"/>
                    <a:pt x="1426" y="74"/>
                  </a:cubicBezTo>
                  <a:cubicBezTo>
                    <a:pt x="969" y="558"/>
                    <a:pt x="1" y="2279"/>
                    <a:pt x="888" y="2790"/>
                  </a:cubicBezTo>
                  <a:cubicBezTo>
                    <a:pt x="1665" y="3275"/>
                    <a:pt x="8879" y="4921"/>
                    <a:pt x="10990" y="4921"/>
                  </a:cubicBezTo>
                  <a:cubicBezTo>
                    <a:pt x="11218" y="4921"/>
                    <a:pt x="11386" y="4902"/>
                    <a:pt x="11480" y="4860"/>
                  </a:cubicBezTo>
                  <a:cubicBezTo>
                    <a:pt x="12448" y="4430"/>
                    <a:pt x="12341" y="2360"/>
                    <a:pt x="12018" y="2118"/>
                  </a:cubicBezTo>
                  <a:cubicBezTo>
                    <a:pt x="11752" y="1900"/>
                    <a:pt x="3737" y="1"/>
                    <a:pt x="1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1"/>
            <p:cNvSpPr/>
            <p:nvPr/>
          </p:nvSpPr>
          <p:spPr>
            <a:xfrm>
              <a:off x="1891475" y="1700475"/>
              <a:ext cx="180825" cy="132800"/>
            </a:xfrm>
            <a:custGeom>
              <a:avLst/>
              <a:gdLst/>
              <a:ahLst/>
              <a:cxnLst/>
              <a:rect l="l" t="t" r="r" b="b"/>
              <a:pathLst>
                <a:path w="7233" h="5312" extrusionOk="0">
                  <a:moveTo>
                    <a:pt x="1848" y="685"/>
                  </a:moveTo>
                  <a:cubicBezTo>
                    <a:pt x="2737" y="685"/>
                    <a:pt x="6169" y="1621"/>
                    <a:pt x="6291" y="1841"/>
                  </a:cubicBezTo>
                  <a:cubicBezTo>
                    <a:pt x="6399" y="2056"/>
                    <a:pt x="5834" y="4449"/>
                    <a:pt x="5593" y="4584"/>
                  </a:cubicBezTo>
                  <a:cubicBezTo>
                    <a:pt x="5581" y="4588"/>
                    <a:pt x="5563" y="4590"/>
                    <a:pt x="5538" y="4590"/>
                  </a:cubicBezTo>
                  <a:cubicBezTo>
                    <a:pt x="4978" y="4590"/>
                    <a:pt x="1151" y="3471"/>
                    <a:pt x="1022" y="3239"/>
                  </a:cubicBezTo>
                  <a:cubicBezTo>
                    <a:pt x="861" y="2971"/>
                    <a:pt x="1399" y="874"/>
                    <a:pt x="1667" y="712"/>
                  </a:cubicBezTo>
                  <a:cubicBezTo>
                    <a:pt x="1701" y="693"/>
                    <a:pt x="1763" y="685"/>
                    <a:pt x="1848" y="685"/>
                  </a:cubicBezTo>
                  <a:close/>
                  <a:moveTo>
                    <a:pt x="1359" y="1"/>
                  </a:moveTo>
                  <a:cubicBezTo>
                    <a:pt x="1159" y="1"/>
                    <a:pt x="1021" y="21"/>
                    <a:pt x="968" y="67"/>
                  </a:cubicBezTo>
                  <a:cubicBezTo>
                    <a:pt x="753" y="282"/>
                    <a:pt x="1" y="3616"/>
                    <a:pt x="323" y="3885"/>
                  </a:cubicBezTo>
                  <a:cubicBezTo>
                    <a:pt x="645" y="4132"/>
                    <a:pt x="4808" y="5311"/>
                    <a:pt x="5831" y="5311"/>
                  </a:cubicBezTo>
                  <a:cubicBezTo>
                    <a:pt x="5920" y="5311"/>
                    <a:pt x="5986" y="5302"/>
                    <a:pt x="6023" y="5283"/>
                  </a:cubicBezTo>
                  <a:cubicBezTo>
                    <a:pt x="6453" y="5041"/>
                    <a:pt x="7232" y="1626"/>
                    <a:pt x="6964" y="1223"/>
                  </a:cubicBezTo>
                  <a:cubicBezTo>
                    <a:pt x="6730" y="896"/>
                    <a:pt x="2681" y="1"/>
                    <a:pt x="1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1"/>
            <p:cNvSpPr/>
            <p:nvPr/>
          </p:nvSpPr>
          <p:spPr>
            <a:xfrm>
              <a:off x="2423775" y="1803775"/>
              <a:ext cx="176800" cy="124725"/>
            </a:xfrm>
            <a:custGeom>
              <a:avLst/>
              <a:gdLst/>
              <a:ahLst/>
              <a:cxnLst/>
              <a:rect l="l" t="t" r="r" b="b"/>
              <a:pathLst>
                <a:path w="7072" h="4989" extrusionOk="0">
                  <a:moveTo>
                    <a:pt x="1653" y="823"/>
                  </a:moveTo>
                  <a:cubicBezTo>
                    <a:pt x="2637" y="823"/>
                    <a:pt x="5821" y="1225"/>
                    <a:pt x="6077" y="1527"/>
                  </a:cubicBezTo>
                  <a:cubicBezTo>
                    <a:pt x="6265" y="1769"/>
                    <a:pt x="5942" y="3920"/>
                    <a:pt x="5727" y="4081"/>
                  </a:cubicBezTo>
                  <a:cubicBezTo>
                    <a:pt x="5685" y="4113"/>
                    <a:pt x="5523" y="4127"/>
                    <a:pt x="5283" y="4127"/>
                  </a:cubicBezTo>
                  <a:cubicBezTo>
                    <a:pt x="4126" y="4127"/>
                    <a:pt x="1151" y="3802"/>
                    <a:pt x="995" y="3624"/>
                  </a:cubicBezTo>
                  <a:cubicBezTo>
                    <a:pt x="780" y="3436"/>
                    <a:pt x="1184" y="1016"/>
                    <a:pt x="1372" y="855"/>
                  </a:cubicBezTo>
                  <a:cubicBezTo>
                    <a:pt x="1397" y="833"/>
                    <a:pt x="1498" y="823"/>
                    <a:pt x="1653" y="823"/>
                  </a:cubicBezTo>
                  <a:close/>
                  <a:moveTo>
                    <a:pt x="1308" y="1"/>
                  </a:moveTo>
                  <a:cubicBezTo>
                    <a:pt x="1133" y="1"/>
                    <a:pt x="1014" y="16"/>
                    <a:pt x="969" y="48"/>
                  </a:cubicBezTo>
                  <a:cubicBezTo>
                    <a:pt x="565" y="290"/>
                    <a:pt x="1" y="3758"/>
                    <a:pt x="323" y="4162"/>
                  </a:cubicBezTo>
                  <a:cubicBezTo>
                    <a:pt x="613" y="4499"/>
                    <a:pt x="4710" y="4988"/>
                    <a:pt x="5861" y="4988"/>
                  </a:cubicBezTo>
                  <a:cubicBezTo>
                    <a:pt x="5993" y="4988"/>
                    <a:pt x="6086" y="4982"/>
                    <a:pt x="6130" y="4968"/>
                  </a:cubicBezTo>
                  <a:cubicBezTo>
                    <a:pt x="6534" y="4861"/>
                    <a:pt x="7071" y="1473"/>
                    <a:pt x="6937" y="1204"/>
                  </a:cubicBezTo>
                  <a:cubicBezTo>
                    <a:pt x="6748" y="779"/>
                    <a:pt x="2573" y="1"/>
                    <a:pt x="1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1"/>
            <p:cNvSpPr/>
            <p:nvPr/>
          </p:nvSpPr>
          <p:spPr>
            <a:xfrm>
              <a:off x="1982700" y="1660925"/>
              <a:ext cx="32475" cy="27275"/>
            </a:xfrm>
            <a:custGeom>
              <a:avLst/>
              <a:gdLst/>
              <a:ahLst/>
              <a:cxnLst/>
              <a:rect l="l" t="t" r="r" b="b"/>
              <a:pathLst>
                <a:path w="1299" h="1091" extrusionOk="0">
                  <a:moveTo>
                    <a:pt x="713" y="1"/>
                  </a:moveTo>
                  <a:cubicBezTo>
                    <a:pt x="284" y="1"/>
                    <a:pt x="0" y="468"/>
                    <a:pt x="250" y="843"/>
                  </a:cubicBezTo>
                  <a:cubicBezTo>
                    <a:pt x="362" y="1011"/>
                    <a:pt x="535" y="1090"/>
                    <a:pt x="707" y="1090"/>
                  </a:cubicBezTo>
                  <a:cubicBezTo>
                    <a:pt x="946" y="1090"/>
                    <a:pt x="1182" y="936"/>
                    <a:pt x="1245" y="654"/>
                  </a:cubicBezTo>
                  <a:cubicBezTo>
                    <a:pt x="1298" y="359"/>
                    <a:pt x="1110" y="63"/>
                    <a:pt x="814" y="9"/>
                  </a:cubicBezTo>
                  <a:cubicBezTo>
                    <a:pt x="780" y="3"/>
                    <a:pt x="746" y="1"/>
                    <a:pt x="7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1"/>
            <p:cNvSpPr/>
            <p:nvPr/>
          </p:nvSpPr>
          <p:spPr>
            <a:xfrm>
              <a:off x="2521825" y="1758250"/>
              <a:ext cx="32375" cy="27150"/>
            </a:xfrm>
            <a:custGeom>
              <a:avLst/>
              <a:gdLst/>
              <a:ahLst/>
              <a:cxnLst/>
              <a:rect l="l" t="t" r="r" b="b"/>
              <a:pathLst>
                <a:path w="1295" h="1086" extrusionOk="0">
                  <a:moveTo>
                    <a:pt x="686" y="0"/>
                  </a:moveTo>
                  <a:cubicBezTo>
                    <a:pt x="270" y="0"/>
                    <a:pt x="1" y="480"/>
                    <a:pt x="246" y="848"/>
                  </a:cubicBezTo>
                  <a:cubicBezTo>
                    <a:pt x="365" y="1010"/>
                    <a:pt x="537" y="1086"/>
                    <a:pt x="705" y="1086"/>
                  </a:cubicBezTo>
                  <a:cubicBezTo>
                    <a:pt x="953" y="1086"/>
                    <a:pt x="1192" y="921"/>
                    <a:pt x="1240" y="633"/>
                  </a:cubicBezTo>
                  <a:cubicBezTo>
                    <a:pt x="1294" y="337"/>
                    <a:pt x="1106" y="68"/>
                    <a:pt x="810" y="14"/>
                  </a:cubicBezTo>
                  <a:cubicBezTo>
                    <a:pt x="768" y="5"/>
                    <a:pt x="726" y="0"/>
                    <a:pt x="6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1"/>
            <p:cNvSpPr/>
            <p:nvPr/>
          </p:nvSpPr>
          <p:spPr>
            <a:xfrm>
              <a:off x="1965350" y="1751500"/>
              <a:ext cx="32350" cy="27175"/>
            </a:xfrm>
            <a:custGeom>
              <a:avLst/>
              <a:gdLst/>
              <a:ahLst/>
              <a:cxnLst/>
              <a:rect l="l" t="t" r="r" b="b"/>
              <a:pathLst>
                <a:path w="1294" h="1087" extrusionOk="0">
                  <a:moveTo>
                    <a:pt x="680" y="1"/>
                  </a:moveTo>
                  <a:cubicBezTo>
                    <a:pt x="267" y="1"/>
                    <a:pt x="1" y="458"/>
                    <a:pt x="245" y="849"/>
                  </a:cubicBezTo>
                  <a:cubicBezTo>
                    <a:pt x="353" y="1012"/>
                    <a:pt x="519" y="1087"/>
                    <a:pt x="684" y="1087"/>
                  </a:cubicBezTo>
                  <a:cubicBezTo>
                    <a:pt x="929" y="1087"/>
                    <a:pt x="1175" y="922"/>
                    <a:pt x="1240" y="634"/>
                  </a:cubicBezTo>
                  <a:cubicBezTo>
                    <a:pt x="1293" y="338"/>
                    <a:pt x="1105" y="69"/>
                    <a:pt x="809" y="15"/>
                  </a:cubicBezTo>
                  <a:cubicBezTo>
                    <a:pt x="765" y="6"/>
                    <a:pt x="722" y="1"/>
                    <a:pt x="6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1"/>
            <p:cNvSpPr/>
            <p:nvPr/>
          </p:nvSpPr>
          <p:spPr>
            <a:xfrm>
              <a:off x="2499650" y="1855025"/>
              <a:ext cx="32375" cy="27150"/>
            </a:xfrm>
            <a:custGeom>
              <a:avLst/>
              <a:gdLst/>
              <a:ahLst/>
              <a:cxnLst/>
              <a:rect l="l" t="t" r="r" b="b"/>
              <a:pathLst>
                <a:path w="1295" h="1086" extrusionOk="0">
                  <a:moveTo>
                    <a:pt x="686" y="1"/>
                  </a:moveTo>
                  <a:cubicBezTo>
                    <a:pt x="270" y="1"/>
                    <a:pt x="0" y="480"/>
                    <a:pt x="246" y="848"/>
                  </a:cubicBezTo>
                  <a:cubicBezTo>
                    <a:pt x="365" y="1011"/>
                    <a:pt x="537" y="1086"/>
                    <a:pt x="705" y="1086"/>
                  </a:cubicBezTo>
                  <a:cubicBezTo>
                    <a:pt x="953" y="1086"/>
                    <a:pt x="1192" y="922"/>
                    <a:pt x="1240" y="633"/>
                  </a:cubicBezTo>
                  <a:cubicBezTo>
                    <a:pt x="1294" y="337"/>
                    <a:pt x="1106" y="68"/>
                    <a:pt x="810" y="15"/>
                  </a:cubicBezTo>
                  <a:cubicBezTo>
                    <a:pt x="768" y="5"/>
                    <a:pt x="726" y="1"/>
                    <a:pt x="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1"/>
            <p:cNvSpPr/>
            <p:nvPr/>
          </p:nvSpPr>
          <p:spPr>
            <a:xfrm>
              <a:off x="1996425" y="1595425"/>
              <a:ext cx="30750" cy="27275"/>
            </a:xfrm>
            <a:custGeom>
              <a:avLst/>
              <a:gdLst/>
              <a:ahLst/>
              <a:cxnLst/>
              <a:rect l="l" t="t" r="r" b="b"/>
              <a:pathLst>
                <a:path w="1230" h="1091" extrusionOk="0">
                  <a:moveTo>
                    <a:pt x="603" y="1"/>
                  </a:moveTo>
                  <a:cubicBezTo>
                    <a:pt x="368" y="1"/>
                    <a:pt x="135" y="139"/>
                    <a:pt x="77" y="452"/>
                  </a:cubicBezTo>
                  <a:cubicBezTo>
                    <a:pt x="1" y="849"/>
                    <a:pt x="316" y="1091"/>
                    <a:pt x="627" y="1091"/>
                  </a:cubicBezTo>
                  <a:cubicBezTo>
                    <a:pt x="862" y="1091"/>
                    <a:pt x="1095" y="952"/>
                    <a:pt x="1153" y="640"/>
                  </a:cubicBezTo>
                  <a:cubicBezTo>
                    <a:pt x="1229" y="242"/>
                    <a:pt x="914" y="1"/>
                    <a:pt x="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1"/>
            <p:cNvSpPr/>
            <p:nvPr/>
          </p:nvSpPr>
          <p:spPr>
            <a:xfrm>
              <a:off x="2534775" y="1702350"/>
              <a:ext cx="30750" cy="27550"/>
            </a:xfrm>
            <a:custGeom>
              <a:avLst/>
              <a:gdLst/>
              <a:ahLst/>
              <a:cxnLst/>
              <a:rect l="l" t="t" r="r" b="b"/>
              <a:pathLst>
                <a:path w="1230" h="1102" extrusionOk="0">
                  <a:moveTo>
                    <a:pt x="597" y="0"/>
                  </a:moveTo>
                  <a:cubicBezTo>
                    <a:pt x="364" y="0"/>
                    <a:pt x="135" y="139"/>
                    <a:pt x="77" y="449"/>
                  </a:cubicBezTo>
                  <a:cubicBezTo>
                    <a:pt x="1" y="863"/>
                    <a:pt x="317" y="1102"/>
                    <a:pt x="628" y="1102"/>
                  </a:cubicBezTo>
                  <a:cubicBezTo>
                    <a:pt x="863" y="1102"/>
                    <a:pt x="1095" y="965"/>
                    <a:pt x="1153" y="664"/>
                  </a:cubicBezTo>
                  <a:cubicBezTo>
                    <a:pt x="1230" y="249"/>
                    <a:pt x="910" y="0"/>
                    <a:pt x="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4" name="Google Shape;694;p11"/>
          <p:cNvGrpSpPr/>
          <p:nvPr/>
        </p:nvGrpSpPr>
        <p:grpSpPr>
          <a:xfrm rot="2700000" flipH="1">
            <a:off x="7911434" y="2179105"/>
            <a:ext cx="6312904" cy="4512953"/>
            <a:chOff x="112010" y="-220638"/>
            <a:chExt cx="6312965" cy="4512996"/>
          </a:xfrm>
        </p:grpSpPr>
        <p:sp>
          <p:nvSpPr>
            <p:cNvPr id="695" name="Google Shape;695;p11"/>
            <p:cNvSpPr/>
            <p:nvPr/>
          </p:nvSpPr>
          <p:spPr>
            <a:xfrm rot="406266">
              <a:off x="322936" y="86134"/>
              <a:ext cx="5434488" cy="3899451"/>
            </a:xfrm>
            <a:custGeom>
              <a:avLst/>
              <a:gdLst/>
              <a:ahLst/>
              <a:cxnLst/>
              <a:rect l="l" t="t" r="r" b="b"/>
              <a:pathLst>
                <a:path w="217385" h="155982" extrusionOk="0">
                  <a:moveTo>
                    <a:pt x="20941" y="0"/>
                  </a:moveTo>
                  <a:cubicBezTo>
                    <a:pt x="20933" y="0"/>
                    <a:pt x="20924" y="0"/>
                    <a:pt x="20916" y="1"/>
                  </a:cubicBezTo>
                  <a:cubicBezTo>
                    <a:pt x="20109" y="55"/>
                    <a:pt x="19330" y="162"/>
                    <a:pt x="18550" y="350"/>
                  </a:cubicBezTo>
                  <a:cubicBezTo>
                    <a:pt x="18362" y="377"/>
                    <a:pt x="18228" y="566"/>
                    <a:pt x="18281" y="754"/>
                  </a:cubicBezTo>
                  <a:cubicBezTo>
                    <a:pt x="18308" y="888"/>
                    <a:pt x="18443" y="1023"/>
                    <a:pt x="18604" y="1023"/>
                  </a:cubicBezTo>
                  <a:cubicBezTo>
                    <a:pt x="18631" y="996"/>
                    <a:pt x="18658" y="996"/>
                    <a:pt x="18685" y="996"/>
                  </a:cubicBezTo>
                  <a:cubicBezTo>
                    <a:pt x="19437" y="834"/>
                    <a:pt x="20190" y="727"/>
                    <a:pt x="20943" y="673"/>
                  </a:cubicBezTo>
                  <a:cubicBezTo>
                    <a:pt x="21391" y="647"/>
                    <a:pt x="21348" y="0"/>
                    <a:pt x="20941" y="0"/>
                  </a:cubicBezTo>
                  <a:close/>
                  <a:moveTo>
                    <a:pt x="16386" y="990"/>
                  </a:moveTo>
                  <a:cubicBezTo>
                    <a:pt x="16340" y="990"/>
                    <a:pt x="16290" y="1000"/>
                    <a:pt x="16238" y="1023"/>
                  </a:cubicBezTo>
                  <a:cubicBezTo>
                    <a:pt x="15485" y="1265"/>
                    <a:pt x="14760" y="1587"/>
                    <a:pt x="14034" y="1964"/>
                  </a:cubicBezTo>
                  <a:cubicBezTo>
                    <a:pt x="13738" y="2125"/>
                    <a:pt x="13845" y="2582"/>
                    <a:pt x="14195" y="2582"/>
                  </a:cubicBezTo>
                  <a:cubicBezTo>
                    <a:pt x="14249" y="2582"/>
                    <a:pt x="14303" y="2582"/>
                    <a:pt x="14356" y="2555"/>
                  </a:cubicBezTo>
                  <a:cubicBezTo>
                    <a:pt x="15028" y="2205"/>
                    <a:pt x="15754" y="1910"/>
                    <a:pt x="16453" y="1641"/>
                  </a:cubicBezTo>
                  <a:cubicBezTo>
                    <a:pt x="16855" y="1523"/>
                    <a:pt x="16717" y="990"/>
                    <a:pt x="16386" y="990"/>
                  </a:cubicBezTo>
                  <a:close/>
                  <a:moveTo>
                    <a:pt x="12212" y="3109"/>
                  </a:moveTo>
                  <a:cubicBezTo>
                    <a:pt x="12142" y="3109"/>
                    <a:pt x="12065" y="3136"/>
                    <a:pt x="11990" y="3200"/>
                  </a:cubicBezTo>
                  <a:cubicBezTo>
                    <a:pt x="11318" y="3630"/>
                    <a:pt x="10673" y="4114"/>
                    <a:pt x="10082" y="4625"/>
                  </a:cubicBezTo>
                  <a:cubicBezTo>
                    <a:pt x="9947" y="4759"/>
                    <a:pt x="9920" y="4975"/>
                    <a:pt x="10055" y="5109"/>
                  </a:cubicBezTo>
                  <a:cubicBezTo>
                    <a:pt x="10109" y="5190"/>
                    <a:pt x="10189" y="5216"/>
                    <a:pt x="10297" y="5216"/>
                  </a:cubicBezTo>
                  <a:cubicBezTo>
                    <a:pt x="10377" y="5216"/>
                    <a:pt x="10458" y="5190"/>
                    <a:pt x="10512" y="5163"/>
                  </a:cubicBezTo>
                  <a:cubicBezTo>
                    <a:pt x="11103" y="4652"/>
                    <a:pt x="11722" y="4168"/>
                    <a:pt x="12367" y="3738"/>
                  </a:cubicBezTo>
                  <a:cubicBezTo>
                    <a:pt x="12690" y="3544"/>
                    <a:pt x="12496" y="3109"/>
                    <a:pt x="12212" y="3109"/>
                  </a:cubicBezTo>
                  <a:close/>
                  <a:moveTo>
                    <a:pt x="8590" y="6184"/>
                  </a:moveTo>
                  <a:cubicBezTo>
                    <a:pt x="8509" y="6184"/>
                    <a:pt x="8428" y="6211"/>
                    <a:pt x="8361" y="6265"/>
                  </a:cubicBezTo>
                  <a:cubicBezTo>
                    <a:pt x="7823" y="6830"/>
                    <a:pt x="7286" y="7448"/>
                    <a:pt x="6775" y="8066"/>
                  </a:cubicBezTo>
                  <a:cubicBezTo>
                    <a:pt x="6614" y="8281"/>
                    <a:pt x="6775" y="8604"/>
                    <a:pt x="7044" y="8604"/>
                  </a:cubicBezTo>
                  <a:cubicBezTo>
                    <a:pt x="7151" y="8604"/>
                    <a:pt x="7232" y="8577"/>
                    <a:pt x="7286" y="8496"/>
                  </a:cubicBezTo>
                  <a:cubicBezTo>
                    <a:pt x="7797" y="7878"/>
                    <a:pt x="8307" y="7313"/>
                    <a:pt x="8818" y="6749"/>
                  </a:cubicBezTo>
                  <a:cubicBezTo>
                    <a:pt x="8953" y="6614"/>
                    <a:pt x="8953" y="6399"/>
                    <a:pt x="8818" y="6265"/>
                  </a:cubicBezTo>
                  <a:cubicBezTo>
                    <a:pt x="8751" y="6211"/>
                    <a:pt x="8670" y="6184"/>
                    <a:pt x="8590" y="6184"/>
                  </a:cubicBezTo>
                  <a:close/>
                  <a:moveTo>
                    <a:pt x="5625" y="9881"/>
                  </a:moveTo>
                  <a:cubicBezTo>
                    <a:pt x="5536" y="9881"/>
                    <a:pt x="5447" y="9917"/>
                    <a:pt x="5377" y="10002"/>
                  </a:cubicBezTo>
                  <a:cubicBezTo>
                    <a:pt x="4920" y="10620"/>
                    <a:pt x="4517" y="11319"/>
                    <a:pt x="4113" y="12018"/>
                  </a:cubicBezTo>
                  <a:cubicBezTo>
                    <a:pt x="4033" y="12179"/>
                    <a:pt x="4087" y="12368"/>
                    <a:pt x="4248" y="12475"/>
                  </a:cubicBezTo>
                  <a:cubicBezTo>
                    <a:pt x="4302" y="12502"/>
                    <a:pt x="4355" y="12502"/>
                    <a:pt x="4409" y="12502"/>
                  </a:cubicBezTo>
                  <a:cubicBezTo>
                    <a:pt x="4544" y="12502"/>
                    <a:pt x="4651" y="12448"/>
                    <a:pt x="4705" y="12341"/>
                  </a:cubicBezTo>
                  <a:cubicBezTo>
                    <a:pt x="5081" y="11669"/>
                    <a:pt x="5511" y="10997"/>
                    <a:pt x="5942" y="10351"/>
                  </a:cubicBezTo>
                  <a:cubicBezTo>
                    <a:pt x="6057" y="10102"/>
                    <a:pt x="5844" y="9881"/>
                    <a:pt x="5625" y="9881"/>
                  </a:cubicBezTo>
                  <a:close/>
                  <a:moveTo>
                    <a:pt x="3339" y="13931"/>
                  </a:moveTo>
                  <a:cubicBezTo>
                    <a:pt x="3221" y="13931"/>
                    <a:pt x="3104" y="13992"/>
                    <a:pt x="3038" y="14142"/>
                  </a:cubicBezTo>
                  <a:cubicBezTo>
                    <a:pt x="2716" y="14841"/>
                    <a:pt x="2393" y="15594"/>
                    <a:pt x="2124" y="16320"/>
                  </a:cubicBezTo>
                  <a:cubicBezTo>
                    <a:pt x="2070" y="16508"/>
                    <a:pt x="2151" y="16696"/>
                    <a:pt x="2339" y="16750"/>
                  </a:cubicBezTo>
                  <a:cubicBezTo>
                    <a:pt x="2366" y="16777"/>
                    <a:pt x="2420" y="16777"/>
                    <a:pt x="2447" y="16777"/>
                  </a:cubicBezTo>
                  <a:cubicBezTo>
                    <a:pt x="2581" y="16777"/>
                    <a:pt x="2716" y="16696"/>
                    <a:pt x="2769" y="16561"/>
                  </a:cubicBezTo>
                  <a:cubicBezTo>
                    <a:pt x="3038" y="15836"/>
                    <a:pt x="3307" y="15110"/>
                    <a:pt x="3656" y="14411"/>
                  </a:cubicBezTo>
                  <a:cubicBezTo>
                    <a:pt x="3779" y="14148"/>
                    <a:pt x="3559" y="13931"/>
                    <a:pt x="3339" y="13931"/>
                  </a:cubicBezTo>
                  <a:close/>
                  <a:moveTo>
                    <a:pt x="1731" y="18349"/>
                  </a:moveTo>
                  <a:cubicBezTo>
                    <a:pt x="1579" y="18349"/>
                    <a:pt x="1443" y="18449"/>
                    <a:pt x="1398" y="18605"/>
                  </a:cubicBezTo>
                  <a:cubicBezTo>
                    <a:pt x="1183" y="19357"/>
                    <a:pt x="995" y="20137"/>
                    <a:pt x="834" y="20890"/>
                  </a:cubicBezTo>
                  <a:cubicBezTo>
                    <a:pt x="780" y="21078"/>
                    <a:pt x="914" y="21266"/>
                    <a:pt x="1076" y="21293"/>
                  </a:cubicBezTo>
                  <a:lnTo>
                    <a:pt x="1156" y="21293"/>
                  </a:lnTo>
                  <a:cubicBezTo>
                    <a:pt x="1318" y="21293"/>
                    <a:pt x="1452" y="21186"/>
                    <a:pt x="1479" y="21051"/>
                  </a:cubicBezTo>
                  <a:cubicBezTo>
                    <a:pt x="1640" y="20271"/>
                    <a:pt x="1828" y="19519"/>
                    <a:pt x="2043" y="18793"/>
                  </a:cubicBezTo>
                  <a:cubicBezTo>
                    <a:pt x="2097" y="18605"/>
                    <a:pt x="1990" y="18416"/>
                    <a:pt x="1828" y="18363"/>
                  </a:cubicBezTo>
                  <a:cubicBezTo>
                    <a:pt x="1796" y="18353"/>
                    <a:pt x="1763" y="18349"/>
                    <a:pt x="1731" y="18349"/>
                  </a:cubicBezTo>
                  <a:close/>
                  <a:moveTo>
                    <a:pt x="721" y="22935"/>
                  </a:moveTo>
                  <a:cubicBezTo>
                    <a:pt x="572" y="22935"/>
                    <a:pt x="427" y="23027"/>
                    <a:pt x="403" y="23229"/>
                  </a:cubicBezTo>
                  <a:cubicBezTo>
                    <a:pt x="296" y="24008"/>
                    <a:pt x="188" y="24788"/>
                    <a:pt x="135" y="25568"/>
                  </a:cubicBezTo>
                  <a:cubicBezTo>
                    <a:pt x="108" y="25756"/>
                    <a:pt x="242" y="25917"/>
                    <a:pt x="430" y="25944"/>
                  </a:cubicBezTo>
                  <a:lnTo>
                    <a:pt x="457" y="25944"/>
                  </a:lnTo>
                  <a:cubicBezTo>
                    <a:pt x="645" y="25944"/>
                    <a:pt x="780" y="25810"/>
                    <a:pt x="807" y="25648"/>
                  </a:cubicBezTo>
                  <a:cubicBezTo>
                    <a:pt x="861" y="24869"/>
                    <a:pt x="968" y="24089"/>
                    <a:pt x="1076" y="23336"/>
                  </a:cubicBezTo>
                  <a:cubicBezTo>
                    <a:pt x="1106" y="23081"/>
                    <a:pt x="910" y="22935"/>
                    <a:pt x="721" y="22935"/>
                  </a:cubicBezTo>
                  <a:close/>
                  <a:moveTo>
                    <a:pt x="323" y="27611"/>
                  </a:moveTo>
                  <a:cubicBezTo>
                    <a:pt x="135" y="27611"/>
                    <a:pt x="0" y="27745"/>
                    <a:pt x="0" y="27933"/>
                  </a:cubicBezTo>
                  <a:lnTo>
                    <a:pt x="0" y="28874"/>
                  </a:lnTo>
                  <a:cubicBezTo>
                    <a:pt x="0" y="29358"/>
                    <a:pt x="0" y="29842"/>
                    <a:pt x="27" y="30299"/>
                  </a:cubicBezTo>
                  <a:cubicBezTo>
                    <a:pt x="27" y="30487"/>
                    <a:pt x="162" y="30649"/>
                    <a:pt x="350" y="30649"/>
                  </a:cubicBezTo>
                  <a:lnTo>
                    <a:pt x="350" y="30595"/>
                  </a:lnTo>
                  <a:cubicBezTo>
                    <a:pt x="538" y="30595"/>
                    <a:pt x="699" y="30460"/>
                    <a:pt x="699" y="30272"/>
                  </a:cubicBezTo>
                  <a:cubicBezTo>
                    <a:pt x="672" y="29788"/>
                    <a:pt x="672" y="29331"/>
                    <a:pt x="672" y="28847"/>
                  </a:cubicBezTo>
                  <a:lnTo>
                    <a:pt x="672" y="27933"/>
                  </a:lnTo>
                  <a:cubicBezTo>
                    <a:pt x="672" y="27745"/>
                    <a:pt x="511" y="27611"/>
                    <a:pt x="323" y="27611"/>
                  </a:cubicBezTo>
                  <a:close/>
                  <a:moveTo>
                    <a:pt x="484" y="32315"/>
                  </a:moveTo>
                  <a:cubicBezTo>
                    <a:pt x="296" y="32342"/>
                    <a:pt x="135" y="32504"/>
                    <a:pt x="162" y="32692"/>
                  </a:cubicBezTo>
                  <a:cubicBezTo>
                    <a:pt x="242" y="33471"/>
                    <a:pt x="350" y="34251"/>
                    <a:pt x="457" y="35031"/>
                  </a:cubicBezTo>
                  <a:cubicBezTo>
                    <a:pt x="484" y="35219"/>
                    <a:pt x="619" y="35326"/>
                    <a:pt x="780" y="35326"/>
                  </a:cubicBezTo>
                  <a:lnTo>
                    <a:pt x="834" y="35326"/>
                  </a:lnTo>
                  <a:cubicBezTo>
                    <a:pt x="1022" y="35300"/>
                    <a:pt x="1129" y="35138"/>
                    <a:pt x="1102" y="34950"/>
                  </a:cubicBezTo>
                  <a:cubicBezTo>
                    <a:pt x="995" y="34170"/>
                    <a:pt x="914" y="33391"/>
                    <a:pt x="834" y="32638"/>
                  </a:cubicBezTo>
                  <a:cubicBezTo>
                    <a:pt x="807" y="32450"/>
                    <a:pt x="645" y="32315"/>
                    <a:pt x="484" y="32315"/>
                  </a:cubicBezTo>
                  <a:close/>
                  <a:moveTo>
                    <a:pt x="1179" y="36962"/>
                  </a:moveTo>
                  <a:cubicBezTo>
                    <a:pt x="1163" y="36962"/>
                    <a:pt x="1146" y="36964"/>
                    <a:pt x="1129" y="36966"/>
                  </a:cubicBezTo>
                  <a:cubicBezTo>
                    <a:pt x="941" y="37020"/>
                    <a:pt x="834" y="37181"/>
                    <a:pt x="861" y="37370"/>
                  </a:cubicBezTo>
                  <a:cubicBezTo>
                    <a:pt x="1022" y="38149"/>
                    <a:pt x="1210" y="38929"/>
                    <a:pt x="1398" y="39682"/>
                  </a:cubicBezTo>
                  <a:cubicBezTo>
                    <a:pt x="1452" y="39816"/>
                    <a:pt x="1586" y="39924"/>
                    <a:pt x="1748" y="39924"/>
                  </a:cubicBezTo>
                  <a:lnTo>
                    <a:pt x="1801" y="39924"/>
                  </a:lnTo>
                  <a:cubicBezTo>
                    <a:pt x="1990" y="39870"/>
                    <a:pt x="2097" y="39682"/>
                    <a:pt x="2043" y="39493"/>
                  </a:cubicBezTo>
                  <a:cubicBezTo>
                    <a:pt x="1855" y="38768"/>
                    <a:pt x="1667" y="37988"/>
                    <a:pt x="1533" y="37235"/>
                  </a:cubicBezTo>
                  <a:cubicBezTo>
                    <a:pt x="1484" y="37066"/>
                    <a:pt x="1328" y="36962"/>
                    <a:pt x="1179" y="36962"/>
                  </a:cubicBezTo>
                  <a:close/>
                  <a:moveTo>
                    <a:pt x="2389" y="41498"/>
                  </a:moveTo>
                  <a:cubicBezTo>
                    <a:pt x="2172" y="41498"/>
                    <a:pt x="1955" y="41687"/>
                    <a:pt x="2070" y="41967"/>
                  </a:cubicBezTo>
                  <a:cubicBezTo>
                    <a:pt x="2312" y="42693"/>
                    <a:pt x="2581" y="43445"/>
                    <a:pt x="2850" y="44198"/>
                  </a:cubicBezTo>
                  <a:cubicBezTo>
                    <a:pt x="2904" y="44333"/>
                    <a:pt x="3011" y="44413"/>
                    <a:pt x="3146" y="44413"/>
                  </a:cubicBezTo>
                  <a:cubicBezTo>
                    <a:pt x="3199" y="44413"/>
                    <a:pt x="3226" y="44413"/>
                    <a:pt x="3280" y="44386"/>
                  </a:cubicBezTo>
                  <a:cubicBezTo>
                    <a:pt x="3441" y="44333"/>
                    <a:pt x="3549" y="44117"/>
                    <a:pt x="3468" y="43956"/>
                  </a:cubicBezTo>
                  <a:cubicBezTo>
                    <a:pt x="3199" y="43230"/>
                    <a:pt x="2957" y="42478"/>
                    <a:pt x="2716" y="41752"/>
                  </a:cubicBezTo>
                  <a:cubicBezTo>
                    <a:pt x="2663" y="41574"/>
                    <a:pt x="2526" y="41498"/>
                    <a:pt x="2389" y="41498"/>
                  </a:cubicBezTo>
                  <a:close/>
                  <a:moveTo>
                    <a:pt x="4038" y="45916"/>
                  </a:moveTo>
                  <a:cubicBezTo>
                    <a:pt x="3825" y="45916"/>
                    <a:pt x="3606" y="46126"/>
                    <a:pt x="3710" y="46403"/>
                  </a:cubicBezTo>
                  <a:cubicBezTo>
                    <a:pt x="4060" y="47102"/>
                    <a:pt x="4382" y="47827"/>
                    <a:pt x="4732" y="48553"/>
                  </a:cubicBezTo>
                  <a:cubicBezTo>
                    <a:pt x="4786" y="48661"/>
                    <a:pt x="4893" y="48742"/>
                    <a:pt x="5028" y="48742"/>
                  </a:cubicBezTo>
                  <a:cubicBezTo>
                    <a:pt x="5081" y="48715"/>
                    <a:pt x="5108" y="48715"/>
                    <a:pt x="5162" y="48688"/>
                  </a:cubicBezTo>
                  <a:cubicBezTo>
                    <a:pt x="5323" y="48607"/>
                    <a:pt x="5404" y="48419"/>
                    <a:pt x="5323" y="48258"/>
                  </a:cubicBezTo>
                  <a:cubicBezTo>
                    <a:pt x="4974" y="47532"/>
                    <a:pt x="4651" y="46833"/>
                    <a:pt x="4329" y="46134"/>
                  </a:cubicBezTo>
                  <a:cubicBezTo>
                    <a:pt x="4271" y="45980"/>
                    <a:pt x="4155" y="45916"/>
                    <a:pt x="4038" y="45916"/>
                  </a:cubicBezTo>
                  <a:close/>
                  <a:moveTo>
                    <a:pt x="6125" y="50144"/>
                  </a:moveTo>
                  <a:cubicBezTo>
                    <a:pt x="6072" y="50144"/>
                    <a:pt x="6019" y="50159"/>
                    <a:pt x="5968" y="50193"/>
                  </a:cubicBezTo>
                  <a:cubicBezTo>
                    <a:pt x="5780" y="50274"/>
                    <a:pt x="5727" y="50489"/>
                    <a:pt x="5834" y="50650"/>
                  </a:cubicBezTo>
                  <a:cubicBezTo>
                    <a:pt x="6210" y="51349"/>
                    <a:pt x="6614" y="52021"/>
                    <a:pt x="7017" y="52693"/>
                  </a:cubicBezTo>
                  <a:cubicBezTo>
                    <a:pt x="7098" y="52774"/>
                    <a:pt x="7205" y="52855"/>
                    <a:pt x="7313" y="52855"/>
                  </a:cubicBezTo>
                  <a:cubicBezTo>
                    <a:pt x="7366" y="52855"/>
                    <a:pt x="7420" y="52828"/>
                    <a:pt x="7501" y="52801"/>
                  </a:cubicBezTo>
                  <a:cubicBezTo>
                    <a:pt x="7635" y="52693"/>
                    <a:pt x="7689" y="52478"/>
                    <a:pt x="7608" y="52344"/>
                  </a:cubicBezTo>
                  <a:cubicBezTo>
                    <a:pt x="7178" y="51672"/>
                    <a:pt x="6802" y="51000"/>
                    <a:pt x="6426" y="50328"/>
                  </a:cubicBezTo>
                  <a:cubicBezTo>
                    <a:pt x="6352" y="50217"/>
                    <a:pt x="6240" y="50144"/>
                    <a:pt x="6125" y="50144"/>
                  </a:cubicBezTo>
                  <a:close/>
                  <a:moveTo>
                    <a:pt x="8631" y="54140"/>
                  </a:moveTo>
                  <a:cubicBezTo>
                    <a:pt x="8389" y="54140"/>
                    <a:pt x="8161" y="54405"/>
                    <a:pt x="8334" y="54656"/>
                  </a:cubicBezTo>
                  <a:cubicBezTo>
                    <a:pt x="8791" y="55328"/>
                    <a:pt x="9248" y="55946"/>
                    <a:pt x="9732" y="56592"/>
                  </a:cubicBezTo>
                  <a:cubicBezTo>
                    <a:pt x="9784" y="56669"/>
                    <a:pt x="9885" y="56722"/>
                    <a:pt x="9988" y="56726"/>
                  </a:cubicBezTo>
                  <a:lnTo>
                    <a:pt x="9988" y="56726"/>
                  </a:lnTo>
                  <a:cubicBezTo>
                    <a:pt x="10064" y="56723"/>
                    <a:pt x="10139" y="56696"/>
                    <a:pt x="10189" y="56645"/>
                  </a:cubicBezTo>
                  <a:cubicBezTo>
                    <a:pt x="10351" y="56538"/>
                    <a:pt x="10377" y="56323"/>
                    <a:pt x="10270" y="56188"/>
                  </a:cubicBezTo>
                  <a:cubicBezTo>
                    <a:pt x="9786" y="55570"/>
                    <a:pt x="9329" y="54925"/>
                    <a:pt x="8899" y="54280"/>
                  </a:cubicBezTo>
                  <a:cubicBezTo>
                    <a:pt x="8823" y="54181"/>
                    <a:pt x="8726" y="54140"/>
                    <a:pt x="8631" y="54140"/>
                  </a:cubicBezTo>
                  <a:close/>
                  <a:moveTo>
                    <a:pt x="9988" y="56726"/>
                  </a:moveTo>
                  <a:cubicBezTo>
                    <a:pt x="9983" y="56726"/>
                    <a:pt x="9979" y="56726"/>
                    <a:pt x="9974" y="56726"/>
                  </a:cubicBezTo>
                  <a:lnTo>
                    <a:pt x="10001" y="56726"/>
                  </a:lnTo>
                  <a:cubicBezTo>
                    <a:pt x="9997" y="56726"/>
                    <a:pt x="9992" y="56726"/>
                    <a:pt x="9988" y="56726"/>
                  </a:cubicBezTo>
                  <a:close/>
                  <a:moveTo>
                    <a:pt x="11471" y="57864"/>
                  </a:moveTo>
                  <a:cubicBezTo>
                    <a:pt x="11218" y="57864"/>
                    <a:pt x="10990" y="58179"/>
                    <a:pt x="11211" y="58420"/>
                  </a:cubicBezTo>
                  <a:cubicBezTo>
                    <a:pt x="11345" y="58581"/>
                    <a:pt x="11480" y="58769"/>
                    <a:pt x="11641" y="58931"/>
                  </a:cubicBezTo>
                  <a:cubicBezTo>
                    <a:pt x="12017" y="59361"/>
                    <a:pt x="12394" y="59791"/>
                    <a:pt x="12770" y="60194"/>
                  </a:cubicBezTo>
                  <a:cubicBezTo>
                    <a:pt x="12851" y="60275"/>
                    <a:pt x="12931" y="60302"/>
                    <a:pt x="13012" y="60302"/>
                  </a:cubicBezTo>
                  <a:cubicBezTo>
                    <a:pt x="13120" y="60302"/>
                    <a:pt x="13200" y="60275"/>
                    <a:pt x="13281" y="60221"/>
                  </a:cubicBezTo>
                  <a:cubicBezTo>
                    <a:pt x="13388" y="60087"/>
                    <a:pt x="13388" y="59871"/>
                    <a:pt x="13281" y="59737"/>
                  </a:cubicBezTo>
                  <a:cubicBezTo>
                    <a:pt x="12878" y="59334"/>
                    <a:pt x="12501" y="58904"/>
                    <a:pt x="12125" y="58473"/>
                  </a:cubicBezTo>
                  <a:cubicBezTo>
                    <a:pt x="11990" y="58312"/>
                    <a:pt x="11856" y="58151"/>
                    <a:pt x="11722" y="57990"/>
                  </a:cubicBezTo>
                  <a:cubicBezTo>
                    <a:pt x="11646" y="57901"/>
                    <a:pt x="11557" y="57864"/>
                    <a:pt x="11471" y="57864"/>
                  </a:cubicBezTo>
                  <a:close/>
                  <a:moveTo>
                    <a:pt x="14647" y="61286"/>
                  </a:moveTo>
                  <a:cubicBezTo>
                    <a:pt x="14379" y="61286"/>
                    <a:pt x="14150" y="61642"/>
                    <a:pt x="14437" y="61888"/>
                  </a:cubicBezTo>
                  <a:cubicBezTo>
                    <a:pt x="15001" y="62425"/>
                    <a:pt x="15566" y="62990"/>
                    <a:pt x="16158" y="63501"/>
                  </a:cubicBezTo>
                  <a:cubicBezTo>
                    <a:pt x="16211" y="63555"/>
                    <a:pt x="16292" y="63581"/>
                    <a:pt x="16373" y="63581"/>
                  </a:cubicBezTo>
                  <a:lnTo>
                    <a:pt x="16373" y="63608"/>
                  </a:lnTo>
                  <a:cubicBezTo>
                    <a:pt x="16480" y="63608"/>
                    <a:pt x="16561" y="63555"/>
                    <a:pt x="16641" y="63474"/>
                  </a:cubicBezTo>
                  <a:cubicBezTo>
                    <a:pt x="16749" y="63339"/>
                    <a:pt x="16749" y="63124"/>
                    <a:pt x="16615" y="63017"/>
                  </a:cubicBezTo>
                  <a:cubicBezTo>
                    <a:pt x="16023" y="62479"/>
                    <a:pt x="15459" y="61942"/>
                    <a:pt x="14894" y="61404"/>
                  </a:cubicBezTo>
                  <a:cubicBezTo>
                    <a:pt x="14817" y="61321"/>
                    <a:pt x="14730" y="61286"/>
                    <a:pt x="14647" y="61286"/>
                  </a:cubicBezTo>
                  <a:close/>
                  <a:moveTo>
                    <a:pt x="18165" y="64456"/>
                  </a:moveTo>
                  <a:cubicBezTo>
                    <a:pt x="18067" y="64456"/>
                    <a:pt x="17968" y="64498"/>
                    <a:pt x="17905" y="64576"/>
                  </a:cubicBezTo>
                  <a:cubicBezTo>
                    <a:pt x="17797" y="64711"/>
                    <a:pt x="17797" y="64926"/>
                    <a:pt x="17959" y="65060"/>
                  </a:cubicBezTo>
                  <a:cubicBezTo>
                    <a:pt x="18550" y="65544"/>
                    <a:pt x="19169" y="66028"/>
                    <a:pt x="19814" y="66512"/>
                  </a:cubicBezTo>
                  <a:cubicBezTo>
                    <a:pt x="19868" y="66566"/>
                    <a:pt x="19948" y="66592"/>
                    <a:pt x="20002" y="66592"/>
                  </a:cubicBezTo>
                  <a:cubicBezTo>
                    <a:pt x="20109" y="66592"/>
                    <a:pt x="20217" y="66539"/>
                    <a:pt x="20271" y="66431"/>
                  </a:cubicBezTo>
                  <a:cubicBezTo>
                    <a:pt x="20378" y="66297"/>
                    <a:pt x="20351" y="66082"/>
                    <a:pt x="20190" y="65974"/>
                  </a:cubicBezTo>
                  <a:cubicBezTo>
                    <a:pt x="19572" y="65490"/>
                    <a:pt x="18953" y="65006"/>
                    <a:pt x="18362" y="64522"/>
                  </a:cubicBezTo>
                  <a:cubicBezTo>
                    <a:pt x="18306" y="64477"/>
                    <a:pt x="18236" y="64456"/>
                    <a:pt x="18165" y="64456"/>
                  </a:cubicBezTo>
                  <a:close/>
                  <a:moveTo>
                    <a:pt x="21914" y="67284"/>
                  </a:moveTo>
                  <a:cubicBezTo>
                    <a:pt x="21632" y="67284"/>
                    <a:pt x="21412" y="67688"/>
                    <a:pt x="21722" y="67910"/>
                  </a:cubicBezTo>
                  <a:cubicBezTo>
                    <a:pt x="22341" y="68340"/>
                    <a:pt x="23013" y="68797"/>
                    <a:pt x="23685" y="69227"/>
                  </a:cubicBezTo>
                  <a:cubicBezTo>
                    <a:pt x="23739" y="69254"/>
                    <a:pt x="23819" y="69281"/>
                    <a:pt x="23873" y="69281"/>
                  </a:cubicBezTo>
                  <a:cubicBezTo>
                    <a:pt x="23981" y="69281"/>
                    <a:pt x="24088" y="69200"/>
                    <a:pt x="24142" y="69120"/>
                  </a:cubicBezTo>
                  <a:cubicBezTo>
                    <a:pt x="24250" y="68958"/>
                    <a:pt x="24196" y="68743"/>
                    <a:pt x="24061" y="68662"/>
                  </a:cubicBezTo>
                  <a:cubicBezTo>
                    <a:pt x="23416" y="68232"/>
                    <a:pt x="22744" y="67802"/>
                    <a:pt x="22099" y="67345"/>
                  </a:cubicBezTo>
                  <a:cubicBezTo>
                    <a:pt x="22037" y="67303"/>
                    <a:pt x="21974" y="67284"/>
                    <a:pt x="21914" y="67284"/>
                  </a:cubicBezTo>
                  <a:close/>
                  <a:moveTo>
                    <a:pt x="25865" y="69817"/>
                  </a:moveTo>
                  <a:cubicBezTo>
                    <a:pt x="25555" y="69817"/>
                    <a:pt x="25362" y="70283"/>
                    <a:pt x="25701" y="70464"/>
                  </a:cubicBezTo>
                  <a:cubicBezTo>
                    <a:pt x="26373" y="70840"/>
                    <a:pt x="27072" y="71243"/>
                    <a:pt x="27771" y="71620"/>
                  </a:cubicBezTo>
                  <a:cubicBezTo>
                    <a:pt x="27825" y="71647"/>
                    <a:pt x="27879" y="71647"/>
                    <a:pt x="27933" y="71647"/>
                  </a:cubicBezTo>
                  <a:cubicBezTo>
                    <a:pt x="28282" y="71647"/>
                    <a:pt x="28390" y="71190"/>
                    <a:pt x="28094" y="71028"/>
                  </a:cubicBezTo>
                  <a:cubicBezTo>
                    <a:pt x="27395" y="70652"/>
                    <a:pt x="26723" y="70276"/>
                    <a:pt x="26051" y="69872"/>
                  </a:cubicBezTo>
                  <a:cubicBezTo>
                    <a:pt x="25987" y="69834"/>
                    <a:pt x="25924" y="69817"/>
                    <a:pt x="25865" y="69817"/>
                  </a:cubicBezTo>
                  <a:close/>
                  <a:moveTo>
                    <a:pt x="30009" y="72067"/>
                  </a:moveTo>
                  <a:cubicBezTo>
                    <a:pt x="29694" y="72067"/>
                    <a:pt x="29519" y="72536"/>
                    <a:pt x="29868" y="72722"/>
                  </a:cubicBezTo>
                  <a:cubicBezTo>
                    <a:pt x="30567" y="73045"/>
                    <a:pt x="31293" y="73394"/>
                    <a:pt x="31992" y="73717"/>
                  </a:cubicBezTo>
                  <a:cubicBezTo>
                    <a:pt x="32046" y="73744"/>
                    <a:pt x="32100" y="73744"/>
                    <a:pt x="32153" y="73744"/>
                  </a:cubicBezTo>
                  <a:cubicBezTo>
                    <a:pt x="32503" y="73744"/>
                    <a:pt x="32611" y="73260"/>
                    <a:pt x="32288" y="73098"/>
                  </a:cubicBezTo>
                  <a:cubicBezTo>
                    <a:pt x="31562" y="72776"/>
                    <a:pt x="30863" y="72426"/>
                    <a:pt x="30164" y="72104"/>
                  </a:cubicBezTo>
                  <a:cubicBezTo>
                    <a:pt x="30110" y="72078"/>
                    <a:pt x="30058" y="72067"/>
                    <a:pt x="30009" y="72067"/>
                  </a:cubicBezTo>
                  <a:close/>
                  <a:moveTo>
                    <a:pt x="34280" y="74013"/>
                  </a:moveTo>
                  <a:cubicBezTo>
                    <a:pt x="33956" y="74013"/>
                    <a:pt x="33789" y="74515"/>
                    <a:pt x="34170" y="74658"/>
                  </a:cubicBezTo>
                  <a:cubicBezTo>
                    <a:pt x="34896" y="74953"/>
                    <a:pt x="35622" y="75249"/>
                    <a:pt x="36374" y="75545"/>
                  </a:cubicBezTo>
                  <a:lnTo>
                    <a:pt x="36482" y="75545"/>
                  </a:lnTo>
                  <a:cubicBezTo>
                    <a:pt x="36491" y="75545"/>
                    <a:pt x="36500" y="75546"/>
                    <a:pt x="36509" y="75546"/>
                  </a:cubicBezTo>
                  <a:cubicBezTo>
                    <a:pt x="36863" y="75546"/>
                    <a:pt x="36957" y="75031"/>
                    <a:pt x="36589" y="74900"/>
                  </a:cubicBezTo>
                  <a:cubicBezTo>
                    <a:pt x="35863" y="74631"/>
                    <a:pt x="35138" y="74335"/>
                    <a:pt x="34412" y="74039"/>
                  </a:cubicBezTo>
                  <a:cubicBezTo>
                    <a:pt x="34366" y="74021"/>
                    <a:pt x="34322" y="74013"/>
                    <a:pt x="34280" y="74013"/>
                  </a:cubicBezTo>
                  <a:close/>
                  <a:moveTo>
                    <a:pt x="38648" y="75673"/>
                  </a:moveTo>
                  <a:cubicBezTo>
                    <a:pt x="38321" y="75673"/>
                    <a:pt x="38201" y="76206"/>
                    <a:pt x="38579" y="76324"/>
                  </a:cubicBezTo>
                  <a:cubicBezTo>
                    <a:pt x="39332" y="76593"/>
                    <a:pt x="40084" y="76835"/>
                    <a:pt x="40837" y="77050"/>
                  </a:cubicBezTo>
                  <a:cubicBezTo>
                    <a:pt x="40864" y="77077"/>
                    <a:pt x="40891" y="77077"/>
                    <a:pt x="40945" y="77077"/>
                  </a:cubicBezTo>
                  <a:lnTo>
                    <a:pt x="40945" y="77104"/>
                  </a:lnTo>
                  <a:cubicBezTo>
                    <a:pt x="40961" y="77106"/>
                    <a:pt x="40977" y="77107"/>
                    <a:pt x="40993" y="77107"/>
                  </a:cubicBezTo>
                  <a:cubicBezTo>
                    <a:pt x="41382" y="77107"/>
                    <a:pt x="41465" y="76484"/>
                    <a:pt x="41025" y="76432"/>
                  </a:cubicBezTo>
                  <a:cubicBezTo>
                    <a:pt x="40272" y="76190"/>
                    <a:pt x="39547" y="75948"/>
                    <a:pt x="38794" y="75706"/>
                  </a:cubicBezTo>
                  <a:cubicBezTo>
                    <a:pt x="38742" y="75683"/>
                    <a:pt x="38693" y="75673"/>
                    <a:pt x="38648" y="75673"/>
                  </a:cubicBezTo>
                  <a:close/>
                  <a:moveTo>
                    <a:pt x="43189" y="77065"/>
                  </a:moveTo>
                  <a:cubicBezTo>
                    <a:pt x="42828" y="77065"/>
                    <a:pt x="42698" y="77623"/>
                    <a:pt x="43095" y="77722"/>
                  </a:cubicBezTo>
                  <a:cubicBezTo>
                    <a:pt x="43848" y="77937"/>
                    <a:pt x="44628" y="78153"/>
                    <a:pt x="45380" y="78341"/>
                  </a:cubicBezTo>
                  <a:lnTo>
                    <a:pt x="45461" y="78341"/>
                  </a:lnTo>
                  <a:cubicBezTo>
                    <a:pt x="45479" y="78343"/>
                    <a:pt x="45496" y="78344"/>
                    <a:pt x="45512" y="78344"/>
                  </a:cubicBezTo>
                  <a:cubicBezTo>
                    <a:pt x="45923" y="78344"/>
                    <a:pt x="45981" y="77720"/>
                    <a:pt x="45542" y="77669"/>
                  </a:cubicBezTo>
                  <a:cubicBezTo>
                    <a:pt x="44789" y="77480"/>
                    <a:pt x="44036" y="77292"/>
                    <a:pt x="43283" y="77077"/>
                  </a:cubicBezTo>
                  <a:cubicBezTo>
                    <a:pt x="43251" y="77069"/>
                    <a:pt x="43219" y="77065"/>
                    <a:pt x="43189" y="77065"/>
                  </a:cubicBezTo>
                  <a:close/>
                  <a:moveTo>
                    <a:pt x="47744" y="78194"/>
                  </a:moveTo>
                  <a:cubicBezTo>
                    <a:pt x="47592" y="78194"/>
                    <a:pt x="47469" y="78315"/>
                    <a:pt x="47424" y="78475"/>
                  </a:cubicBezTo>
                  <a:cubicBezTo>
                    <a:pt x="47397" y="78636"/>
                    <a:pt x="47504" y="78825"/>
                    <a:pt x="47692" y="78851"/>
                  </a:cubicBezTo>
                  <a:cubicBezTo>
                    <a:pt x="48445" y="79013"/>
                    <a:pt x="49198" y="79174"/>
                    <a:pt x="49951" y="79309"/>
                  </a:cubicBezTo>
                  <a:lnTo>
                    <a:pt x="50058" y="79309"/>
                  </a:lnTo>
                  <a:cubicBezTo>
                    <a:pt x="50076" y="79311"/>
                    <a:pt x="50093" y="79312"/>
                    <a:pt x="50109" y="79312"/>
                  </a:cubicBezTo>
                  <a:cubicBezTo>
                    <a:pt x="50519" y="79312"/>
                    <a:pt x="50553" y="78688"/>
                    <a:pt x="50139" y="78636"/>
                  </a:cubicBezTo>
                  <a:lnTo>
                    <a:pt x="50058" y="78636"/>
                  </a:lnTo>
                  <a:cubicBezTo>
                    <a:pt x="49332" y="78502"/>
                    <a:pt x="48580" y="78368"/>
                    <a:pt x="47827" y="78206"/>
                  </a:cubicBezTo>
                  <a:cubicBezTo>
                    <a:pt x="47798" y="78198"/>
                    <a:pt x="47771" y="78194"/>
                    <a:pt x="47744" y="78194"/>
                  </a:cubicBezTo>
                  <a:close/>
                  <a:moveTo>
                    <a:pt x="52377" y="79033"/>
                  </a:moveTo>
                  <a:cubicBezTo>
                    <a:pt x="51983" y="79033"/>
                    <a:pt x="51911" y="79636"/>
                    <a:pt x="52316" y="79712"/>
                  </a:cubicBezTo>
                  <a:cubicBezTo>
                    <a:pt x="53096" y="79846"/>
                    <a:pt x="53876" y="79954"/>
                    <a:pt x="54655" y="80088"/>
                  </a:cubicBezTo>
                  <a:lnTo>
                    <a:pt x="54709" y="80088"/>
                  </a:lnTo>
                  <a:lnTo>
                    <a:pt x="54709" y="80061"/>
                  </a:lnTo>
                  <a:cubicBezTo>
                    <a:pt x="54727" y="80063"/>
                    <a:pt x="54744" y="80064"/>
                    <a:pt x="54760" y="80064"/>
                  </a:cubicBezTo>
                  <a:cubicBezTo>
                    <a:pt x="55168" y="80064"/>
                    <a:pt x="55177" y="79441"/>
                    <a:pt x="54763" y="79389"/>
                  </a:cubicBezTo>
                  <a:cubicBezTo>
                    <a:pt x="53983" y="79282"/>
                    <a:pt x="53204" y="79147"/>
                    <a:pt x="52451" y="79040"/>
                  </a:cubicBezTo>
                  <a:cubicBezTo>
                    <a:pt x="52425" y="79035"/>
                    <a:pt x="52400" y="79033"/>
                    <a:pt x="52377" y="79033"/>
                  </a:cubicBezTo>
                  <a:close/>
                  <a:moveTo>
                    <a:pt x="57027" y="79762"/>
                  </a:moveTo>
                  <a:cubicBezTo>
                    <a:pt x="56637" y="79762"/>
                    <a:pt x="56555" y="80386"/>
                    <a:pt x="56994" y="80438"/>
                  </a:cubicBezTo>
                  <a:lnTo>
                    <a:pt x="57075" y="80438"/>
                  </a:lnTo>
                  <a:lnTo>
                    <a:pt x="59306" y="80787"/>
                  </a:lnTo>
                  <a:lnTo>
                    <a:pt x="59360" y="80787"/>
                  </a:lnTo>
                  <a:cubicBezTo>
                    <a:pt x="59369" y="80788"/>
                    <a:pt x="59378" y="80788"/>
                    <a:pt x="59387" y="80788"/>
                  </a:cubicBezTo>
                  <a:cubicBezTo>
                    <a:pt x="59819" y="80788"/>
                    <a:pt x="59862" y="80141"/>
                    <a:pt x="59414" y="80115"/>
                  </a:cubicBezTo>
                  <a:lnTo>
                    <a:pt x="57156" y="79766"/>
                  </a:lnTo>
                  <a:lnTo>
                    <a:pt x="57075" y="79766"/>
                  </a:lnTo>
                  <a:cubicBezTo>
                    <a:pt x="57058" y="79763"/>
                    <a:pt x="57042" y="79762"/>
                    <a:pt x="57027" y="79762"/>
                  </a:cubicBezTo>
                  <a:close/>
                  <a:moveTo>
                    <a:pt x="61679" y="80458"/>
                  </a:moveTo>
                  <a:cubicBezTo>
                    <a:pt x="61285" y="80458"/>
                    <a:pt x="61214" y="81061"/>
                    <a:pt x="61645" y="81137"/>
                  </a:cubicBezTo>
                  <a:cubicBezTo>
                    <a:pt x="62425" y="81271"/>
                    <a:pt x="63205" y="81405"/>
                    <a:pt x="63957" y="81540"/>
                  </a:cubicBezTo>
                  <a:lnTo>
                    <a:pt x="64011" y="81540"/>
                  </a:lnTo>
                  <a:cubicBezTo>
                    <a:pt x="64020" y="81540"/>
                    <a:pt x="64029" y="81541"/>
                    <a:pt x="64037" y="81541"/>
                  </a:cubicBezTo>
                  <a:cubicBezTo>
                    <a:pt x="64470" y="81541"/>
                    <a:pt x="64513" y="80894"/>
                    <a:pt x="64065" y="80868"/>
                  </a:cubicBezTo>
                  <a:cubicBezTo>
                    <a:pt x="63312" y="80733"/>
                    <a:pt x="62532" y="80599"/>
                    <a:pt x="61753" y="80465"/>
                  </a:cubicBezTo>
                  <a:cubicBezTo>
                    <a:pt x="61727" y="80460"/>
                    <a:pt x="61702" y="80458"/>
                    <a:pt x="61679" y="80458"/>
                  </a:cubicBezTo>
                  <a:close/>
                  <a:moveTo>
                    <a:pt x="66356" y="81294"/>
                  </a:moveTo>
                  <a:cubicBezTo>
                    <a:pt x="66188" y="81294"/>
                    <a:pt x="66050" y="81419"/>
                    <a:pt x="66000" y="81567"/>
                  </a:cubicBezTo>
                  <a:cubicBezTo>
                    <a:pt x="65974" y="81755"/>
                    <a:pt x="66081" y="81943"/>
                    <a:pt x="66269" y="81970"/>
                  </a:cubicBezTo>
                  <a:cubicBezTo>
                    <a:pt x="67076" y="82131"/>
                    <a:pt x="67829" y="82293"/>
                    <a:pt x="68554" y="82454"/>
                  </a:cubicBezTo>
                  <a:lnTo>
                    <a:pt x="68635" y="82454"/>
                  </a:lnTo>
                  <a:lnTo>
                    <a:pt x="68635" y="82481"/>
                  </a:lnTo>
                  <a:cubicBezTo>
                    <a:pt x="68653" y="82483"/>
                    <a:pt x="68670" y="82484"/>
                    <a:pt x="68686" y="82484"/>
                  </a:cubicBezTo>
                  <a:cubicBezTo>
                    <a:pt x="69096" y="82484"/>
                    <a:pt x="69129" y="81860"/>
                    <a:pt x="68716" y="81809"/>
                  </a:cubicBezTo>
                  <a:cubicBezTo>
                    <a:pt x="67963" y="81647"/>
                    <a:pt x="67210" y="81459"/>
                    <a:pt x="66404" y="81298"/>
                  </a:cubicBezTo>
                  <a:cubicBezTo>
                    <a:pt x="66387" y="81296"/>
                    <a:pt x="66371" y="81294"/>
                    <a:pt x="66356" y="81294"/>
                  </a:cubicBezTo>
                  <a:close/>
                  <a:moveTo>
                    <a:pt x="70907" y="82361"/>
                  </a:moveTo>
                  <a:cubicBezTo>
                    <a:pt x="70546" y="82361"/>
                    <a:pt x="70415" y="82921"/>
                    <a:pt x="70813" y="83045"/>
                  </a:cubicBezTo>
                  <a:cubicBezTo>
                    <a:pt x="71592" y="83260"/>
                    <a:pt x="72345" y="83476"/>
                    <a:pt x="73071" y="83717"/>
                  </a:cubicBezTo>
                  <a:lnTo>
                    <a:pt x="73178" y="83717"/>
                  </a:lnTo>
                  <a:cubicBezTo>
                    <a:pt x="73203" y="83722"/>
                    <a:pt x="73226" y="83724"/>
                    <a:pt x="73248" y="83724"/>
                  </a:cubicBezTo>
                  <a:cubicBezTo>
                    <a:pt x="73619" y="83724"/>
                    <a:pt x="73690" y="83121"/>
                    <a:pt x="73259" y="83045"/>
                  </a:cubicBezTo>
                  <a:cubicBezTo>
                    <a:pt x="72560" y="82830"/>
                    <a:pt x="71781" y="82588"/>
                    <a:pt x="71001" y="82373"/>
                  </a:cubicBezTo>
                  <a:cubicBezTo>
                    <a:pt x="70968" y="82365"/>
                    <a:pt x="70937" y="82361"/>
                    <a:pt x="70907" y="82361"/>
                  </a:cubicBezTo>
                  <a:close/>
                  <a:moveTo>
                    <a:pt x="75360" y="83825"/>
                  </a:moveTo>
                  <a:cubicBezTo>
                    <a:pt x="75041" y="83825"/>
                    <a:pt x="74891" y="84327"/>
                    <a:pt x="75249" y="84470"/>
                  </a:cubicBezTo>
                  <a:cubicBezTo>
                    <a:pt x="76001" y="84766"/>
                    <a:pt x="76727" y="85062"/>
                    <a:pt x="77399" y="85384"/>
                  </a:cubicBezTo>
                  <a:cubicBezTo>
                    <a:pt x="77453" y="85384"/>
                    <a:pt x="77480" y="85411"/>
                    <a:pt x="77534" y="85411"/>
                  </a:cubicBezTo>
                  <a:cubicBezTo>
                    <a:pt x="77668" y="85411"/>
                    <a:pt x="77803" y="85331"/>
                    <a:pt x="77856" y="85223"/>
                  </a:cubicBezTo>
                  <a:cubicBezTo>
                    <a:pt x="77910" y="85035"/>
                    <a:pt x="77856" y="84847"/>
                    <a:pt x="77668" y="84766"/>
                  </a:cubicBezTo>
                  <a:cubicBezTo>
                    <a:pt x="76996" y="84443"/>
                    <a:pt x="76243" y="84121"/>
                    <a:pt x="75490" y="83852"/>
                  </a:cubicBezTo>
                  <a:cubicBezTo>
                    <a:pt x="75445" y="83834"/>
                    <a:pt x="75401" y="83825"/>
                    <a:pt x="75360" y="83825"/>
                  </a:cubicBezTo>
                  <a:close/>
                  <a:moveTo>
                    <a:pt x="79627" y="85795"/>
                  </a:moveTo>
                  <a:cubicBezTo>
                    <a:pt x="79328" y="85795"/>
                    <a:pt x="79126" y="86250"/>
                    <a:pt x="79469" y="86433"/>
                  </a:cubicBezTo>
                  <a:cubicBezTo>
                    <a:pt x="80141" y="86809"/>
                    <a:pt x="80814" y="87239"/>
                    <a:pt x="81432" y="87643"/>
                  </a:cubicBezTo>
                  <a:cubicBezTo>
                    <a:pt x="81486" y="87696"/>
                    <a:pt x="81566" y="87723"/>
                    <a:pt x="81620" y="87723"/>
                  </a:cubicBezTo>
                  <a:cubicBezTo>
                    <a:pt x="81970" y="87723"/>
                    <a:pt x="82104" y="87293"/>
                    <a:pt x="81808" y="87105"/>
                  </a:cubicBezTo>
                  <a:cubicBezTo>
                    <a:pt x="81190" y="86648"/>
                    <a:pt x="80491" y="86245"/>
                    <a:pt x="79792" y="85841"/>
                  </a:cubicBezTo>
                  <a:cubicBezTo>
                    <a:pt x="79736" y="85809"/>
                    <a:pt x="79680" y="85795"/>
                    <a:pt x="79627" y="85795"/>
                  </a:cubicBezTo>
                  <a:close/>
                  <a:moveTo>
                    <a:pt x="83492" y="88468"/>
                  </a:moveTo>
                  <a:cubicBezTo>
                    <a:pt x="83220" y="88468"/>
                    <a:pt x="83011" y="88834"/>
                    <a:pt x="83287" y="89067"/>
                  </a:cubicBezTo>
                  <a:cubicBezTo>
                    <a:pt x="83878" y="89551"/>
                    <a:pt x="84470" y="90089"/>
                    <a:pt x="85007" y="90627"/>
                  </a:cubicBezTo>
                  <a:cubicBezTo>
                    <a:pt x="85061" y="90707"/>
                    <a:pt x="85142" y="90734"/>
                    <a:pt x="85249" y="90734"/>
                  </a:cubicBezTo>
                  <a:cubicBezTo>
                    <a:pt x="85545" y="90734"/>
                    <a:pt x="85680" y="90385"/>
                    <a:pt x="85464" y="90170"/>
                  </a:cubicBezTo>
                  <a:cubicBezTo>
                    <a:pt x="84927" y="89605"/>
                    <a:pt x="84335" y="89067"/>
                    <a:pt x="83717" y="88557"/>
                  </a:cubicBezTo>
                  <a:cubicBezTo>
                    <a:pt x="83643" y="88494"/>
                    <a:pt x="83565" y="88468"/>
                    <a:pt x="83492" y="88468"/>
                  </a:cubicBezTo>
                  <a:close/>
                  <a:moveTo>
                    <a:pt x="86831" y="91810"/>
                  </a:moveTo>
                  <a:cubicBezTo>
                    <a:pt x="86578" y="91810"/>
                    <a:pt x="86351" y="92093"/>
                    <a:pt x="86567" y="92347"/>
                  </a:cubicBezTo>
                  <a:cubicBezTo>
                    <a:pt x="87051" y="92966"/>
                    <a:pt x="87481" y="93584"/>
                    <a:pt x="87911" y="94229"/>
                  </a:cubicBezTo>
                  <a:cubicBezTo>
                    <a:pt x="87965" y="94337"/>
                    <a:pt x="88072" y="94390"/>
                    <a:pt x="88180" y="94390"/>
                  </a:cubicBezTo>
                  <a:lnTo>
                    <a:pt x="88207" y="94390"/>
                  </a:lnTo>
                  <a:cubicBezTo>
                    <a:pt x="88475" y="94390"/>
                    <a:pt x="88637" y="94095"/>
                    <a:pt x="88475" y="93880"/>
                  </a:cubicBezTo>
                  <a:cubicBezTo>
                    <a:pt x="88045" y="93207"/>
                    <a:pt x="87588" y="92535"/>
                    <a:pt x="87104" y="91944"/>
                  </a:cubicBezTo>
                  <a:cubicBezTo>
                    <a:pt x="87024" y="91849"/>
                    <a:pt x="86926" y="91810"/>
                    <a:pt x="86831" y="91810"/>
                  </a:cubicBezTo>
                  <a:close/>
                  <a:moveTo>
                    <a:pt x="89388" y="95737"/>
                  </a:moveTo>
                  <a:cubicBezTo>
                    <a:pt x="89168" y="95737"/>
                    <a:pt x="88940" y="95973"/>
                    <a:pt x="89067" y="96245"/>
                  </a:cubicBezTo>
                  <a:cubicBezTo>
                    <a:pt x="89416" y="96891"/>
                    <a:pt x="89766" y="97590"/>
                    <a:pt x="90089" y="98342"/>
                  </a:cubicBezTo>
                  <a:cubicBezTo>
                    <a:pt x="90142" y="98450"/>
                    <a:pt x="90250" y="98530"/>
                    <a:pt x="90384" y="98530"/>
                  </a:cubicBezTo>
                  <a:cubicBezTo>
                    <a:pt x="90438" y="98530"/>
                    <a:pt x="90492" y="98530"/>
                    <a:pt x="90519" y="98504"/>
                  </a:cubicBezTo>
                  <a:cubicBezTo>
                    <a:pt x="90707" y="98423"/>
                    <a:pt x="90787" y="98235"/>
                    <a:pt x="90707" y="98073"/>
                  </a:cubicBezTo>
                  <a:cubicBezTo>
                    <a:pt x="90384" y="97321"/>
                    <a:pt x="90035" y="96595"/>
                    <a:pt x="89658" y="95923"/>
                  </a:cubicBezTo>
                  <a:cubicBezTo>
                    <a:pt x="89597" y="95792"/>
                    <a:pt x="89494" y="95737"/>
                    <a:pt x="89388" y="95737"/>
                  </a:cubicBezTo>
                  <a:close/>
                  <a:moveTo>
                    <a:pt x="91257" y="100032"/>
                  </a:moveTo>
                  <a:cubicBezTo>
                    <a:pt x="91043" y="100032"/>
                    <a:pt x="90822" y="100226"/>
                    <a:pt x="90922" y="100493"/>
                  </a:cubicBezTo>
                  <a:cubicBezTo>
                    <a:pt x="91191" y="101192"/>
                    <a:pt x="91433" y="101945"/>
                    <a:pt x="91675" y="102724"/>
                  </a:cubicBezTo>
                  <a:cubicBezTo>
                    <a:pt x="91723" y="102845"/>
                    <a:pt x="91836" y="102944"/>
                    <a:pt x="91955" y="102944"/>
                  </a:cubicBezTo>
                  <a:cubicBezTo>
                    <a:pt x="91969" y="102944"/>
                    <a:pt x="91983" y="102942"/>
                    <a:pt x="91997" y="102939"/>
                  </a:cubicBezTo>
                  <a:lnTo>
                    <a:pt x="92078" y="102939"/>
                  </a:lnTo>
                  <a:cubicBezTo>
                    <a:pt x="92266" y="102886"/>
                    <a:pt x="92374" y="102698"/>
                    <a:pt x="92320" y="102509"/>
                  </a:cubicBezTo>
                  <a:cubicBezTo>
                    <a:pt x="92078" y="101730"/>
                    <a:pt x="91809" y="100977"/>
                    <a:pt x="91567" y="100278"/>
                  </a:cubicBezTo>
                  <a:cubicBezTo>
                    <a:pt x="91516" y="100104"/>
                    <a:pt x="91388" y="100032"/>
                    <a:pt x="91257" y="100032"/>
                  </a:cubicBezTo>
                  <a:close/>
                  <a:moveTo>
                    <a:pt x="92657" y="104539"/>
                  </a:moveTo>
                  <a:cubicBezTo>
                    <a:pt x="92627" y="104539"/>
                    <a:pt x="92595" y="104543"/>
                    <a:pt x="92562" y="104552"/>
                  </a:cubicBezTo>
                  <a:cubicBezTo>
                    <a:pt x="92374" y="104606"/>
                    <a:pt x="92266" y="104794"/>
                    <a:pt x="92320" y="104956"/>
                  </a:cubicBezTo>
                  <a:cubicBezTo>
                    <a:pt x="92508" y="105655"/>
                    <a:pt x="92696" y="106407"/>
                    <a:pt x="92911" y="107241"/>
                  </a:cubicBezTo>
                  <a:cubicBezTo>
                    <a:pt x="92938" y="107375"/>
                    <a:pt x="93073" y="107483"/>
                    <a:pt x="93234" y="107483"/>
                  </a:cubicBezTo>
                  <a:lnTo>
                    <a:pt x="93315" y="107483"/>
                  </a:lnTo>
                  <a:cubicBezTo>
                    <a:pt x="93476" y="107429"/>
                    <a:pt x="93610" y="107241"/>
                    <a:pt x="93557" y="107080"/>
                  </a:cubicBezTo>
                  <a:cubicBezTo>
                    <a:pt x="93341" y="106246"/>
                    <a:pt x="93153" y="105493"/>
                    <a:pt x="92965" y="104794"/>
                  </a:cubicBezTo>
                  <a:cubicBezTo>
                    <a:pt x="92921" y="104639"/>
                    <a:pt x="92803" y="104539"/>
                    <a:pt x="92657" y="104539"/>
                  </a:cubicBezTo>
                  <a:close/>
                  <a:moveTo>
                    <a:pt x="93783" y="109104"/>
                  </a:moveTo>
                  <a:cubicBezTo>
                    <a:pt x="93588" y="109104"/>
                    <a:pt x="93386" y="109260"/>
                    <a:pt x="93449" y="109526"/>
                  </a:cubicBezTo>
                  <a:lnTo>
                    <a:pt x="93987" y="111811"/>
                  </a:lnTo>
                  <a:cubicBezTo>
                    <a:pt x="94014" y="111972"/>
                    <a:pt x="94148" y="112080"/>
                    <a:pt x="94309" y="112080"/>
                  </a:cubicBezTo>
                  <a:cubicBezTo>
                    <a:pt x="94336" y="112080"/>
                    <a:pt x="94363" y="112080"/>
                    <a:pt x="94390" y="112053"/>
                  </a:cubicBezTo>
                  <a:cubicBezTo>
                    <a:pt x="94551" y="112026"/>
                    <a:pt x="94659" y="111838"/>
                    <a:pt x="94632" y="111650"/>
                  </a:cubicBezTo>
                  <a:lnTo>
                    <a:pt x="94094" y="109365"/>
                  </a:lnTo>
                  <a:cubicBezTo>
                    <a:pt x="94060" y="109185"/>
                    <a:pt x="93923" y="109104"/>
                    <a:pt x="93783" y="109104"/>
                  </a:cubicBezTo>
                  <a:close/>
                  <a:moveTo>
                    <a:pt x="133479" y="112241"/>
                  </a:moveTo>
                  <a:cubicBezTo>
                    <a:pt x="132807" y="112241"/>
                    <a:pt x="132135" y="112241"/>
                    <a:pt x="131463" y="112295"/>
                  </a:cubicBezTo>
                  <a:cubicBezTo>
                    <a:pt x="131006" y="112295"/>
                    <a:pt x="131033" y="112967"/>
                    <a:pt x="131463" y="112967"/>
                  </a:cubicBezTo>
                  <a:lnTo>
                    <a:pt x="131490" y="112967"/>
                  </a:lnTo>
                  <a:cubicBezTo>
                    <a:pt x="132135" y="112913"/>
                    <a:pt x="132807" y="112913"/>
                    <a:pt x="133479" y="112913"/>
                  </a:cubicBezTo>
                  <a:lnTo>
                    <a:pt x="133829" y="112913"/>
                  </a:lnTo>
                  <a:cubicBezTo>
                    <a:pt x="134286" y="112913"/>
                    <a:pt x="134286" y="112241"/>
                    <a:pt x="133829" y="112241"/>
                  </a:cubicBezTo>
                  <a:close/>
                  <a:moveTo>
                    <a:pt x="136195" y="112321"/>
                  </a:moveTo>
                  <a:cubicBezTo>
                    <a:pt x="135763" y="112321"/>
                    <a:pt x="135720" y="112968"/>
                    <a:pt x="136168" y="112994"/>
                  </a:cubicBezTo>
                  <a:cubicBezTo>
                    <a:pt x="136947" y="113048"/>
                    <a:pt x="137727" y="113128"/>
                    <a:pt x="138480" y="113236"/>
                  </a:cubicBezTo>
                  <a:lnTo>
                    <a:pt x="138533" y="113236"/>
                  </a:lnTo>
                  <a:lnTo>
                    <a:pt x="138533" y="113263"/>
                  </a:lnTo>
                  <a:cubicBezTo>
                    <a:pt x="138722" y="113236"/>
                    <a:pt x="138856" y="113102"/>
                    <a:pt x="138856" y="112940"/>
                  </a:cubicBezTo>
                  <a:cubicBezTo>
                    <a:pt x="138883" y="112752"/>
                    <a:pt x="138749" y="112591"/>
                    <a:pt x="138560" y="112564"/>
                  </a:cubicBezTo>
                  <a:cubicBezTo>
                    <a:pt x="137781" y="112456"/>
                    <a:pt x="137001" y="112376"/>
                    <a:pt x="136221" y="112322"/>
                  </a:cubicBezTo>
                  <a:cubicBezTo>
                    <a:pt x="136212" y="112321"/>
                    <a:pt x="136204" y="112321"/>
                    <a:pt x="136195" y="112321"/>
                  </a:cubicBezTo>
                  <a:close/>
                  <a:moveTo>
                    <a:pt x="129148" y="112507"/>
                  </a:moveTo>
                  <a:cubicBezTo>
                    <a:pt x="129132" y="112507"/>
                    <a:pt x="129115" y="112508"/>
                    <a:pt x="129097" y="112510"/>
                  </a:cubicBezTo>
                  <a:cubicBezTo>
                    <a:pt x="128318" y="112564"/>
                    <a:pt x="127538" y="112698"/>
                    <a:pt x="126758" y="112833"/>
                  </a:cubicBezTo>
                  <a:cubicBezTo>
                    <a:pt x="126310" y="112859"/>
                    <a:pt x="126379" y="113506"/>
                    <a:pt x="126787" y="113506"/>
                  </a:cubicBezTo>
                  <a:cubicBezTo>
                    <a:pt x="126795" y="113506"/>
                    <a:pt x="126804" y="113505"/>
                    <a:pt x="126812" y="113505"/>
                  </a:cubicBezTo>
                  <a:lnTo>
                    <a:pt x="126893" y="113505"/>
                  </a:lnTo>
                  <a:cubicBezTo>
                    <a:pt x="127645" y="113370"/>
                    <a:pt x="128425" y="113263"/>
                    <a:pt x="129178" y="113182"/>
                  </a:cubicBezTo>
                  <a:cubicBezTo>
                    <a:pt x="129617" y="113131"/>
                    <a:pt x="129560" y="112507"/>
                    <a:pt x="129148" y="112507"/>
                  </a:cubicBezTo>
                  <a:close/>
                  <a:moveTo>
                    <a:pt x="140852" y="112934"/>
                  </a:moveTo>
                  <a:cubicBezTo>
                    <a:pt x="140456" y="112934"/>
                    <a:pt x="140360" y="113536"/>
                    <a:pt x="140792" y="113612"/>
                  </a:cubicBezTo>
                  <a:cubicBezTo>
                    <a:pt x="141544" y="113747"/>
                    <a:pt x="142324" y="113935"/>
                    <a:pt x="143077" y="114123"/>
                  </a:cubicBezTo>
                  <a:lnTo>
                    <a:pt x="143158" y="114123"/>
                  </a:lnTo>
                  <a:cubicBezTo>
                    <a:pt x="143174" y="114125"/>
                    <a:pt x="143190" y="114126"/>
                    <a:pt x="143206" y="114126"/>
                  </a:cubicBezTo>
                  <a:cubicBezTo>
                    <a:pt x="143593" y="114126"/>
                    <a:pt x="143652" y="113503"/>
                    <a:pt x="143238" y="113451"/>
                  </a:cubicBezTo>
                  <a:cubicBezTo>
                    <a:pt x="142459" y="113263"/>
                    <a:pt x="141679" y="113102"/>
                    <a:pt x="140926" y="112940"/>
                  </a:cubicBezTo>
                  <a:cubicBezTo>
                    <a:pt x="140900" y="112936"/>
                    <a:pt x="140876" y="112934"/>
                    <a:pt x="140852" y="112934"/>
                  </a:cubicBezTo>
                  <a:close/>
                  <a:moveTo>
                    <a:pt x="124574" y="113320"/>
                  </a:moveTo>
                  <a:cubicBezTo>
                    <a:pt x="124534" y="113320"/>
                    <a:pt x="124492" y="113327"/>
                    <a:pt x="124446" y="113344"/>
                  </a:cubicBezTo>
                  <a:cubicBezTo>
                    <a:pt x="123667" y="113532"/>
                    <a:pt x="122914" y="113774"/>
                    <a:pt x="122161" y="114016"/>
                  </a:cubicBezTo>
                  <a:cubicBezTo>
                    <a:pt x="121973" y="114069"/>
                    <a:pt x="121892" y="114258"/>
                    <a:pt x="121946" y="114446"/>
                  </a:cubicBezTo>
                  <a:cubicBezTo>
                    <a:pt x="122000" y="114580"/>
                    <a:pt x="122107" y="114661"/>
                    <a:pt x="122269" y="114661"/>
                  </a:cubicBezTo>
                  <a:cubicBezTo>
                    <a:pt x="122296" y="114661"/>
                    <a:pt x="122349" y="114661"/>
                    <a:pt x="122376" y="114634"/>
                  </a:cubicBezTo>
                  <a:cubicBezTo>
                    <a:pt x="123102" y="114392"/>
                    <a:pt x="123855" y="114177"/>
                    <a:pt x="124608" y="113989"/>
                  </a:cubicBezTo>
                  <a:cubicBezTo>
                    <a:pt x="125043" y="113916"/>
                    <a:pt x="124934" y="113320"/>
                    <a:pt x="124574" y="113320"/>
                  </a:cubicBezTo>
                  <a:close/>
                  <a:moveTo>
                    <a:pt x="145409" y="114078"/>
                  </a:moveTo>
                  <a:cubicBezTo>
                    <a:pt x="145059" y="114078"/>
                    <a:pt x="144918" y="114620"/>
                    <a:pt x="145308" y="114741"/>
                  </a:cubicBezTo>
                  <a:cubicBezTo>
                    <a:pt x="146061" y="114983"/>
                    <a:pt x="146787" y="115225"/>
                    <a:pt x="147513" y="115494"/>
                  </a:cubicBezTo>
                  <a:cubicBezTo>
                    <a:pt x="147566" y="115521"/>
                    <a:pt x="147593" y="115521"/>
                    <a:pt x="147647" y="115521"/>
                  </a:cubicBezTo>
                  <a:cubicBezTo>
                    <a:pt x="148024" y="115521"/>
                    <a:pt x="148104" y="115010"/>
                    <a:pt x="147755" y="114876"/>
                  </a:cubicBezTo>
                  <a:cubicBezTo>
                    <a:pt x="147029" y="114607"/>
                    <a:pt x="146276" y="114338"/>
                    <a:pt x="145523" y="114096"/>
                  </a:cubicBezTo>
                  <a:cubicBezTo>
                    <a:pt x="145483" y="114084"/>
                    <a:pt x="145445" y="114078"/>
                    <a:pt x="145409" y="114078"/>
                  </a:cubicBezTo>
                  <a:close/>
                  <a:moveTo>
                    <a:pt x="216740" y="115301"/>
                  </a:moveTo>
                  <a:cubicBezTo>
                    <a:pt x="216027" y="115301"/>
                    <a:pt x="215300" y="115389"/>
                    <a:pt x="214615" y="115602"/>
                  </a:cubicBezTo>
                  <a:cubicBezTo>
                    <a:pt x="214176" y="115653"/>
                    <a:pt x="214258" y="116277"/>
                    <a:pt x="214648" y="116277"/>
                  </a:cubicBezTo>
                  <a:cubicBezTo>
                    <a:pt x="214663" y="116277"/>
                    <a:pt x="214679" y="116276"/>
                    <a:pt x="214696" y="116274"/>
                  </a:cubicBezTo>
                  <a:lnTo>
                    <a:pt x="214723" y="116274"/>
                  </a:lnTo>
                  <a:cubicBezTo>
                    <a:pt x="214750" y="116274"/>
                    <a:pt x="214776" y="116247"/>
                    <a:pt x="214830" y="116247"/>
                  </a:cubicBezTo>
                  <a:cubicBezTo>
                    <a:pt x="215443" y="116058"/>
                    <a:pt x="216097" y="115973"/>
                    <a:pt x="216757" y="115973"/>
                  </a:cubicBezTo>
                  <a:cubicBezTo>
                    <a:pt x="216849" y="115973"/>
                    <a:pt x="216942" y="115975"/>
                    <a:pt x="217035" y="115978"/>
                  </a:cubicBezTo>
                  <a:cubicBezTo>
                    <a:pt x="217223" y="115978"/>
                    <a:pt x="217384" y="115817"/>
                    <a:pt x="217384" y="115629"/>
                  </a:cubicBezTo>
                  <a:cubicBezTo>
                    <a:pt x="217384" y="115440"/>
                    <a:pt x="217223" y="115306"/>
                    <a:pt x="217035" y="115306"/>
                  </a:cubicBezTo>
                  <a:cubicBezTo>
                    <a:pt x="216937" y="115303"/>
                    <a:pt x="216839" y="115301"/>
                    <a:pt x="216740" y="115301"/>
                  </a:cubicBezTo>
                  <a:close/>
                  <a:moveTo>
                    <a:pt x="119930" y="114849"/>
                  </a:moveTo>
                  <a:cubicBezTo>
                    <a:pt x="119204" y="115145"/>
                    <a:pt x="118478" y="115467"/>
                    <a:pt x="117779" y="115817"/>
                  </a:cubicBezTo>
                  <a:cubicBezTo>
                    <a:pt x="117456" y="115978"/>
                    <a:pt x="117564" y="116462"/>
                    <a:pt x="117913" y="116462"/>
                  </a:cubicBezTo>
                  <a:lnTo>
                    <a:pt x="117940" y="116462"/>
                  </a:lnTo>
                  <a:cubicBezTo>
                    <a:pt x="117967" y="116435"/>
                    <a:pt x="118021" y="116435"/>
                    <a:pt x="118075" y="116408"/>
                  </a:cubicBezTo>
                  <a:cubicBezTo>
                    <a:pt x="118774" y="116059"/>
                    <a:pt x="119473" y="115736"/>
                    <a:pt x="120199" y="115467"/>
                  </a:cubicBezTo>
                  <a:lnTo>
                    <a:pt x="120064" y="115145"/>
                  </a:lnTo>
                  <a:lnTo>
                    <a:pt x="119930" y="114849"/>
                  </a:lnTo>
                  <a:close/>
                  <a:moveTo>
                    <a:pt x="94831" y="113701"/>
                  </a:moveTo>
                  <a:cubicBezTo>
                    <a:pt x="94640" y="113701"/>
                    <a:pt x="94449" y="113856"/>
                    <a:pt x="94497" y="114096"/>
                  </a:cubicBezTo>
                  <a:cubicBezTo>
                    <a:pt x="94686" y="114930"/>
                    <a:pt x="94874" y="115682"/>
                    <a:pt x="95062" y="116381"/>
                  </a:cubicBezTo>
                  <a:cubicBezTo>
                    <a:pt x="95116" y="116543"/>
                    <a:pt x="95250" y="116650"/>
                    <a:pt x="95412" y="116650"/>
                  </a:cubicBezTo>
                  <a:cubicBezTo>
                    <a:pt x="95438" y="116650"/>
                    <a:pt x="95465" y="116650"/>
                    <a:pt x="95492" y="116623"/>
                  </a:cubicBezTo>
                  <a:cubicBezTo>
                    <a:pt x="95653" y="116570"/>
                    <a:pt x="95761" y="116408"/>
                    <a:pt x="95707" y="116220"/>
                  </a:cubicBezTo>
                  <a:cubicBezTo>
                    <a:pt x="95546" y="115521"/>
                    <a:pt x="95358" y="114768"/>
                    <a:pt x="95143" y="113935"/>
                  </a:cubicBezTo>
                  <a:cubicBezTo>
                    <a:pt x="95088" y="113772"/>
                    <a:pt x="94960" y="113701"/>
                    <a:pt x="94831" y="113701"/>
                  </a:cubicBezTo>
                  <a:close/>
                  <a:moveTo>
                    <a:pt x="149819" y="115761"/>
                  </a:moveTo>
                  <a:cubicBezTo>
                    <a:pt x="149506" y="115761"/>
                    <a:pt x="149360" y="116219"/>
                    <a:pt x="149690" y="116408"/>
                  </a:cubicBezTo>
                  <a:cubicBezTo>
                    <a:pt x="150389" y="116704"/>
                    <a:pt x="151115" y="117054"/>
                    <a:pt x="151787" y="117403"/>
                  </a:cubicBezTo>
                  <a:cubicBezTo>
                    <a:pt x="151841" y="117430"/>
                    <a:pt x="151895" y="117430"/>
                    <a:pt x="151949" y="117430"/>
                  </a:cubicBezTo>
                  <a:lnTo>
                    <a:pt x="151949" y="117457"/>
                  </a:lnTo>
                  <a:cubicBezTo>
                    <a:pt x="152298" y="117457"/>
                    <a:pt x="152406" y="116973"/>
                    <a:pt x="152110" y="116812"/>
                  </a:cubicBezTo>
                  <a:cubicBezTo>
                    <a:pt x="151411" y="116462"/>
                    <a:pt x="150685" y="116113"/>
                    <a:pt x="149959" y="115790"/>
                  </a:cubicBezTo>
                  <a:cubicBezTo>
                    <a:pt x="149910" y="115770"/>
                    <a:pt x="149863" y="115761"/>
                    <a:pt x="149819" y="115761"/>
                  </a:cubicBezTo>
                  <a:close/>
                  <a:moveTo>
                    <a:pt x="212563" y="116468"/>
                  </a:moveTo>
                  <a:cubicBezTo>
                    <a:pt x="212507" y="116468"/>
                    <a:pt x="212446" y="116483"/>
                    <a:pt x="212384" y="116516"/>
                  </a:cubicBezTo>
                  <a:cubicBezTo>
                    <a:pt x="211685" y="116919"/>
                    <a:pt x="211013" y="117376"/>
                    <a:pt x="210421" y="117887"/>
                  </a:cubicBezTo>
                  <a:cubicBezTo>
                    <a:pt x="210260" y="118021"/>
                    <a:pt x="210260" y="118236"/>
                    <a:pt x="210368" y="118371"/>
                  </a:cubicBezTo>
                  <a:cubicBezTo>
                    <a:pt x="210421" y="118451"/>
                    <a:pt x="210529" y="118478"/>
                    <a:pt x="210636" y="118478"/>
                  </a:cubicBezTo>
                  <a:lnTo>
                    <a:pt x="210636" y="118505"/>
                  </a:lnTo>
                  <a:cubicBezTo>
                    <a:pt x="210717" y="118505"/>
                    <a:pt x="210798" y="118478"/>
                    <a:pt x="210851" y="118398"/>
                  </a:cubicBezTo>
                  <a:cubicBezTo>
                    <a:pt x="211443" y="117914"/>
                    <a:pt x="212061" y="117484"/>
                    <a:pt x="212733" y="117107"/>
                  </a:cubicBezTo>
                  <a:cubicBezTo>
                    <a:pt x="213051" y="116903"/>
                    <a:pt x="212870" y="116468"/>
                    <a:pt x="212563" y="116468"/>
                  </a:cubicBezTo>
                  <a:close/>
                  <a:moveTo>
                    <a:pt x="115881" y="116855"/>
                  </a:moveTo>
                  <a:cubicBezTo>
                    <a:pt x="115817" y="116855"/>
                    <a:pt x="115750" y="116874"/>
                    <a:pt x="115682" y="116919"/>
                  </a:cubicBezTo>
                  <a:cubicBezTo>
                    <a:pt x="115010" y="117322"/>
                    <a:pt x="114338" y="117752"/>
                    <a:pt x="113693" y="118210"/>
                  </a:cubicBezTo>
                  <a:cubicBezTo>
                    <a:pt x="113424" y="118398"/>
                    <a:pt x="113558" y="118828"/>
                    <a:pt x="113881" y="118828"/>
                  </a:cubicBezTo>
                  <a:lnTo>
                    <a:pt x="113881" y="118855"/>
                  </a:lnTo>
                  <a:cubicBezTo>
                    <a:pt x="113961" y="118828"/>
                    <a:pt x="114015" y="118801"/>
                    <a:pt x="114069" y="118774"/>
                  </a:cubicBezTo>
                  <a:cubicBezTo>
                    <a:pt x="114714" y="118317"/>
                    <a:pt x="115359" y="117887"/>
                    <a:pt x="116032" y="117511"/>
                  </a:cubicBezTo>
                  <a:cubicBezTo>
                    <a:pt x="116412" y="117332"/>
                    <a:pt x="116196" y="116855"/>
                    <a:pt x="115881" y="116855"/>
                  </a:cubicBezTo>
                  <a:close/>
                  <a:moveTo>
                    <a:pt x="154019" y="117910"/>
                  </a:moveTo>
                  <a:cubicBezTo>
                    <a:pt x="153736" y="117910"/>
                    <a:pt x="153551" y="118322"/>
                    <a:pt x="153830" y="118532"/>
                  </a:cubicBezTo>
                  <a:cubicBezTo>
                    <a:pt x="154503" y="118908"/>
                    <a:pt x="155148" y="119339"/>
                    <a:pt x="155793" y="119769"/>
                  </a:cubicBezTo>
                  <a:cubicBezTo>
                    <a:pt x="155847" y="119823"/>
                    <a:pt x="155927" y="119823"/>
                    <a:pt x="155981" y="119823"/>
                  </a:cubicBezTo>
                  <a:lnTo>
                    <a:pt x="155981" y="119849"/>
                  </a:lnTo>
                  <a:cubicBezTo>
                    <a:pt x="156089" y="119849"/>
                    <a:pt x="156196" y="119796"/>
                    <a:pt x="156277" y="119688"/>
                  </a:cubicBezTo>
                  <a:cubicBezTo>
                    <a:pt x="156384" y="119527"/>
                    <a:pt x="156331" y="119312"/>
                    <a:pt x="156169" y="119204"/>
                  </a:cubicBezTo>
                  <a:cubicBezTo>
                    <a:pt x="155497" y="118774"/>
                    <a:pt x="154825" y="118344"/>
                    <a:pt x="154153" y="117941"/>
                  </a:cubicBezTo>
                  <a:cubicBezTo>
                    <a:pt x="154107" y="117919"/>
                    <a:pt x="154062" y="117910"/>
                    <a:pt x="154019" y="117910"/>
                  </a:cubicBezTo>
                  <a:close/>
                  <a:moveTo>
                    <a:pt x="96048" y="118222"/>
                  </a:moveTo>
                  <a:cubicBezTo>
                    <a:pt x="96016" y="118222"/>
                    <a:pt x="95983" y="118227"/>
                    <a:pt x="95949" y="118236"/>
                  </a:cubicBezTo>
                  <a:cubicBezTo>
                    <a:pt x="95761" y="118290"/>
                    <a:pt x="95680" y="118478"/>
                    <a:pt x="95734" y="118667"/>
                  </a:cubicBezTo>
                  <a:cubicBezTo>
                    <a:pt x="95949" y="119446"/>
                    <a:pt x="96191" y="120199"/>
                    <a:pt x="96460" y="120898"/>
                  </a:cubicBezTo>
                  <a:cubicBezTo>
                    <a:pt x="96514" y="121032"/>
                    <a:pt x="96621" y="121140"/>
                    <a:pt x="96783" y="121140"/>
                  </a:cubicBezTo>
                  <a:cubicBezTo>
                    <a:pt x="96810" y="121140"/>
                    <a:pt x="96836" y="121140"/>
                    <a:pt x="96890" y="121113"/>
                  </a:cubicBezTo>
                  <a:cubicBezTo>
                    <a:pt x="97051" y="121059"/>
                    <a:pt x="97159" y="120871"/>
                    <a:pt x="97078" y="120683"/>
                  </a:cubicBezTo>
                  <a:cubicBezTo>
                    <a:pt x="96836" y="119984"/>
                    <a:pt x="96594" y="119258"/>
                    <a:pt x="96379" y="118451"/>
                  </a:cubicBezTo>
                  <a:cubicBezTo>
                    <a:pt x="96335" y="118319"/>
                    <a:pt x="96200" y="118222"/>
                    <a:pt x="96048" y="118222"/>
                  </a:cubicBezTo>
                  <a:close/>
                  <a:moveTo>
                    <a:pt x="111994" y="119568"/>
                  </a:moveTo>
                  <a:cubicBezTo>
                    <a:pt x="111923" y="119568"/>
                    <a:pt x="111851" y="119589"/>
                    <a:pt x="111784" y="119634"/>
                  </a:cubicBezTo>
                  <a:cubicBezTo>
                    <a:pt x="111166" y="120145"/>
                    <a:pt x="110574" y="120656"/>
                    <a:pt x="109983" y="121194"/>
                  </a:cubicBezTo>
                  <a:cubicBezTo>
                    <a:pt x="109848" y="121301"/>
                    <a:pt x="109848" y="121516"/>
                    <a:pt x="109956" y="121651"/>
                  </a:cubicBezTo>
                  <a:cubicBezTo>
                    <a:pt x="110036" y="121731"/>
                    <a:pt x="110117" y="121758"/>
                    <a:pt x="110225" y="121785"/>
                  </a:cubicBezTo>
                  <a:cubicBezTo>
                    <a:pt x="110305" y="121785"/>
                    <a:pt x="110386" y="121731"/>
                    <a:pt x="110440" y="121678"/>
                  </a:cubicBezTo>
                  <a:cubicBezTo>
                    <a:pt x="111004" y="121167"/>
                    <a:pt x="111596" y="120656"/>
                    <a:pt x="112214" y="120172"/>
                  </a:cubicBezTo>
                  <a:cubicBezTo>
                    <a:pt x="112348" y="120038"/>
                    <a:pt x="112375" y="119849"/>
                    <a:pt x="112268" y="119688"/>
                  </a:cubicBezTo>
                  <a:cubicBezTo>
                    <a:pt x="112189" y="119610"/>
                    <a:pt x="112093" y="119568"/>
                    <a:pt x="111994" y="119568"/>
                  </a:cubicBezTo>
                  <a:close/>
                  <a:moveTo>
                    <a:pt x="208967" y="119432"/>
                  </a:moveTo>
                  <a:cubicBezTo>
                    <a:pt x="208874" y="119432"/>
                    <a:pt x="208778" y="119475"/>
                    <a:pt x="208701" y="119581"/>
                  </a:cubicBezTo>
                  <a:cubicBezTo>
                    <a:pt x="208351" y="119957"/>
                    <a:pt x="208055" y="120333"/>
                    <a:pt x="207733" y="120737"/>
                  </a:cubicBezTo>
                  <a:cubicBezTo>
                    <a:pt x="207545" y="120979"/>
                    <a:pt x="207383" y="121221"/>
                    <a:pt x="207222" y="121462"/>
                  </a:cubicBezTo>
                  <a:cubicBezTo>
                    <a:pt x="207115" y="121597"/>
                    <a:pt x="207141" y="121812"/>
                    <a:pt x="207303" y="121919"/>
                  </a:cubicBezTo>
                  <a:cubicBezTo>
                    <a:pt x="207357" y="121973"/>
                    <a:pt x="207437" y="121973"/>
                    <a:pt x="207491" y="122000"/>
                  </a:cubicBezTo>
                  <a:cubicBezTo>
                    <a:pt x="207598" y="121973"/>
                    <a:pt x="207706" y="121919"/>
                    <a:pt x="207760" y="121839"/>
                  </a:cubicBezTo>
                  <a:cubicBezTo>
                    <a:pt x="207948" y="121597"/>
                    <a:pt x="208109" y="121382"/>
                    <a:pt x="208271" y="121140"/>
                  </a:cubicBezTo>
                  <a:cubicBezTo>
                    <a:pt x="208566" y="120763"/>
                    <a:pt x="208889" y="120387"/>
                    <a:pt x="209185" y="120011"/>
                  </a:cubicBezTo>
                  <a:cubicBezTo>
                    <a:pt x="209462" y="119773"/>
                    <a:pt x="209228" y="119432"/>
                    <a:pt x="208967" y="119432"/>
                  </a:cubicBezTo>
                  <a:close/>
                  <a:moveTo>
                    <a:pt x="157932" y="120575"/>
                  </a:moveTo>
                  <a:cubicBezTo>
                    <a:pt x="157679" y="120575"/>
                    <a:pt x="157415" y="120993"/>
                    <a:pt x="157675" y="121167"/>
                  </a:cubicBezTo>
                  <a:cubicBezTo>
                    <a:pt x="157917" y="121355"/>
                    <a:pt x="158186" y="121543"/>
                    <a:pt x="158428" y="121758"/>
                  </a:cubicBezTo>
                  <a:cubicBezTo>
                    <a:pt x="158777" y="122054"/>
                    <a:pt x="159153" y="122350"/>
                    <a:pt x="159476" y="122645"/>
                  </a:cubicBezTo>
                  <a:cubicBezTo>
                    <a:pt x="159530" y="122699"/>
                    <a:pt x="159611" y="122726"/>
                    <a:pt x="159691" y="122726"/>
                  </a:cubicBezTo>
                  <a:lnTo>
                    <a:pt x="159718" y="122726"/>
                  </a:lnTo>
                  <a:cubicBezTo>
                    <a:pt x="160014" y="122726"/>
                    <a:pt x="160175" y="122350"/>
                    <a:pt x="159933" y="122135"/>
                  </a:cubicBezTo>
                  <a:cubicBezTo>
                    <a:pt x="159584" y="121839"/>
                    <a:pt x="159207" y="121543"/>
                    <a:pt x="158858" y="121247"/>
                  </a:cubicBezTo>
                  <a:cubicBezTo>
                    <a:pt x="158616" y="121032"/>
                    <a:pt x="158347" y="120844"/>
                    <a:pt x="158105" y="120656"/>
                  </a:cubicBezTo>
                  <a:cubicBezTo>
                    <a:pt x="158053" y="120599"/>
                    <a:pt x="157993" y="120575"/>
                    <a:pt x="157932" y="120575"/>
                  </a:cubicBezTo>
                  <a:close/>
                  <a:moveTo>
                    <a:pt x="108506" y="122773"/>
                  </a:moveTo>
                  <a:cubicBezTo>
                    <a:pt x="108432" y="122773"/>
                    <a:pt x="108356" y="122799"/>
                    <a:pt x="108289" y="122860"/>
                  </a:cubicBezTo>
                  <a:cubicBezTo>
                    <a:pt x="107751" y="123452"/>
                    <a:pt x="107214" y="124043"/>
                    <a:pt x="106703" y="124635"/>
                  </a:cubicBezTo>
                  <a:cubicBezTo>
                    <a:pt x="106515" y="124850"/>
                    <a:pt x="106676" y="125199"/>
                    <a:pt x="106972" y="125199"/>
                  </a:cubicBezTo>
                  <a:cubicBezTo>
                    <a:pt x="107079" y="125199"/>
                    <a:pt x="107160" y="125146"/>
                    <a:pt x="107214" y="125065"/>
                  </a:cubicBezTo>
                  <a:cubicBezTo>
                    <a:pt x="107724" y="124473"/>
                    <a:pt x="108235" y="123882"/>
                    <a:pt x="108773" y="123344"/>
                  </a:cubicBezTo>
                  <a:cubicBezTo>
                    <a:pt x="108980" y="123075"/>
                    <a:pt x="108755" y="122773"/>
                    <a:pt x="108506" y="122773"/>
                  </a:cubicBezTo>
                  <a:close/>
                  <a:moveTo>
                    <a:pt x="97591" y="122668"/>
                  </a:moveTo>
                  <a:cubicBezTo>
                    <a:pt x="97379" y="122668"/>
                    <a:pt x="97163" y="122871"/>
                    <a:pt x="97267" y="123129"/>
                  </a:cubicBezTo>
                  <a:cubicBezTo>
                    <a:pt x="97616" y="123882"/>
                    <a:pt x="97939" y="124635"/>
                    <a:pt x="98288" y="125307"/>
                  </a:cubicBezTo>
                  <a:cubicBezTo>
                    <a:pt x="98342" y="125414"/>
                    <a:pt x="98449" y="125468"/>
                    <a:pt x="98584" y="125495"/>
                  </a:cubicBezTo>
                  <a:lnTo>
                    <a:pt x="98584" y="125468"/>
                  </a:lnTo>
                  <a:cubicBezTo>
                    <a:pt x="98638" y="125468"/>
                    <a:pt x="98664" y="125468"/>
                    <a:pt x="98718" y="125441"/>
                  </a:cubicBezTo>
                  <a:cubicBezTo>
                    <a:pt x="98880" y="125361"/>
                    <a:pt x="98933" y="125172"/>
                    <a:pt x="98853" y="124984"/>
                  </a:cubicBezTo>
                  <a:cubicBezTo>
                    <a:pt x="98530" y="124339"/>
                    <a:pt x="98207" y="123613"/>
                    <a:pt x="97885" y="122887"/>
                  </a:cubicBezTo>
                  <a:cubicBezTo>
                    <a:pt x="97827" y="122732"/>
                    <a:pt x="97709" y="122668"/>
                    <a:pt x="97591" y="122668"/>
                  </a:cubicBezTo>
                  <a:close/>
                  <a:moveTo>
                    <a:pt x="161439" y="123620"/>
                  </a:moveTo>
                  <a:cubicBezTo>
                    <a:pt x="161351" y="123620"/>
                    <a:pt x="161264" y="123654"/>
                    <a:pt x="161197" y="123721"/>
                  </a:cubicBezTo>
                  <a:cubicBezTo>
                    <a:pt x="161062" y="123855"/>
                    <a:pt x="161089" y="124070"/>
                    <a:pt x="161224" y="124205"/>
                  </a:cubicBezTo>
                  <a:cubicBezTo>
                    <a:pt x="161788" y="124742"/>
                    <a:pt x="162353" y="125280"/>
                    <a:pt x="162917" y="125818"/>
                  </a:cubicBezTo>
                  <a:cubicBezTo>
                    <a:pt x="162998" y="125871"/>
                    <a:pt x="163079" y="125898"/>
                    <a:pt x="163159" y="125898"/>
                  </a:cubicBezTo>
                  <a:cubicBezTo>
                    <a:pt x="163240" y="125898"/>
                    <a:pt x="163321" y="125871"/>
                    <a:pt x="163401" y="125818"/>
                  </a:cubicBezTo>
                  <a:cubicBezTo>
                    <a:pt x="163509" y="125683"/>
                    <a:pt x="163509" y="125468"/>
                    <a:pt x="163401" y="125334"/>
                  </a:cubicBezTo>
                  <a:cubicBezTo>
                    <a:pt x="162810" y="124796"/>
                    <a:pt x="162245" y="124258"/>
                    <a:pt x="161681" y="123721"/>
                  </a:cubicBezTo>
                  <a:cubicBezTo>
                    <a:pt x="161613" y="123654"/>
                    <a:pt x="161526" y="123620"/>
                    <a:pt x="161439" y="123620"/>
                  </a:cubicBezTo>
                  <a:close/>
                  <a:moveTo>
                    <a:pt x="206183" y="123290"/>
                  </a:moveTo>
                  <a:cubicBezTo>
                    <a:pt x="206081" y="123290"/>
                    <a:pt x="205978" y="123338"/>
                    <a:pt x="205905" y="123452"/>
                  </a:cubicBezTo>
                  <a:cubicBezTo>
                    <a:pt x="205636" y="123882"/>
                    <a:pt x="205367" y="124312"/>
                    <a:pt x="205098" y="124769"/>
                  </a:cubicBezTo>
                  <a:lnTo>
                    <a:pt x="204668" y="125468"/>
                  </a:lnTo>
                  <a:cubicBezTo>
                    <a:pt x="204587" y="125629"/>
                    <a:pt x="204641" y="125818"/>
                    <a:pt x="204803" y="125925"/>
                  </a:cubicBezTo>
                  <a:cubicBezTo>
                    <a:pt x="204829" y="125952"/>
                    <a:pt x="204910" y="125979"/>
                    <a:pt x="204964" y="125979"/>
                  </a:cubicBezTo>
                  <a:cubicBezTo>
                    <a:pt x="205098" y="125979"/>
                    <a:pt x="205179" y="125898"/>
                    <a:pt x="205260" y="125818"/>
                  </a:cubicBezTo>
                  <a:lnTo>
                    <a:pt x="205690" y="125119"/>
                  </a:lnTo>
                  <a:cubicBezTo>
                    <a:pt x="205932" y="124689"/>
                    <a:pt x="206200" y="124232"/>
                    <a:pt x="206469" y="123801"/>
                  </a:cubicBezTo>
                  <a:cubicBezTo>
                    <a:pt x="206638" y="123539"/>
                    <a:pt x="206415" y="123290"/>
                    <a:pt x="206183" y="123290"/>
                  </a:cubicBezTo>
                  <a:close/>
                  <a:moveTo>
                    <a:pt x="105547" y="126371"/>
                  </a:moveTo>
                  <a:cubicBezTo>
                    <a:pt x="105446" y="126371"/>
                    <a:pt x="105342" y="126420"/>
                    <a:pt x="105278" y="126517"/>
                  </a:cubicBezTo>
                  <a:cubicBezTo>
                    <a:pt x="104794" y="127135"/>
                    <a:pt x="104337" y="127807"/>
                    <a:pt x="103934" y="128479"/>
                  </a:cubicBezTo>
                  <a:cubicBezTo>
                    <a:pt x="103826" y="128640"/>
                    <a:pt x="103880" y="128856"/>
                    <a:pt x="104041" y="128963"/>
                  </a:cubicBezTo>
                  <a:cubicBezTo>
                    <a:pt x="104095" y="128990"/>
                    <a:pt x="104149" y="128990"/>
                    <a:pt x="104203" y="128990"/>
                  </a:cubicBezTo>
                  <a:lnTo>
                    <a:pt x="104229" y="128990"/>
                  </a:lnTo>
                  <a:cubicBezTo>
                    <a:pt x="104337" y="128990"/>
                    <a:pt x="104445" y="128936"/>
                    <a:pt x="104498" y="128856"/>
                  </a:cubicBezTo>
                  <a:cubicBezTo>
                    <a:pt x="104928" y="128183"/>
                    <a:pt x="105359" y="127538"/>
                    <a:pt x="105816" y="126920"/>
                  </a:cubicBezTo>
                  <a:cubicBezTo>
                    <a:pt x="105923" y="126759"/>
                    <a:pt x="105896" y="126544"/>
                    <a:pt x="105735" y="126436"/>
                  </a:cubicBezTo>
                  <a:cubicBezTo>
                    <a:pt x="105681" y="126393"/>
                    <a:pt x="105615" y="126371"/>
                    <a:pt x="105547" y="126371"/>
                  </a:cubicBezTo>
                  <a:close/>
                  <a:moveTo>
                    <a:pt x="164856" y="126873"/>
                  </a:moveTo>
                  <a:cubicBezTo>
                    <a:pt x="164772" y="126873"/>
                    <a:pt x="164692" y="126906"/>
                    <a:pt x="164638" y="126974"/>
                  </a:cubicBezTo>
                  <a:cubicBezTo>
                    <a:pt x="164503" y="127108"/>
                    <a:pt x="164503" y="127296"/>
                    <a:pt x="164638" y="127431"/>
                  </a:cubicBezTo>
                  <a:cubicBezTo>
                    <a:pt x="165283" y="128076"/>
                    <a:pt x="165848" y="128587"/>
                    <a:pt x="166358" y="129044"/>
                  </a:cubicBezTo>
                  <a:cubicBezTo>
                    <a:pt x="166412" y="129097"/>
                    <a:pt x="166493" y="129124"/>
                    <a:pt x="166573" y="129124"/>
                  </a:cubicBezTo>
                  <a:lnTo>
                    <a:pt x="166600" y="129151"/>
                  </a:lnTo>
                  <a:cubicBezTo>
                    <a:pt x="166896" y="129151"/>
                    <a:pt x="167057" y="128775"/>
                    <a:pt x="166815" y="128560"/>
                  </a:cubicBezTo>
                  <a:cubicBezTo>
                    <a:pt x="166305" y="128103"/>
                    <a:pt x="165767" y="127592"/>
                    <a:pt x="165095" y="126974"/>
                  </a:cubicBezTo>
                  <a:cubicBezTo>
                    <a:pt x="165028" y="126906"/>
                    <a:pt x="164940" y="126873"/>
                    <a:pt x="164856" y="126873"/>
                  </a:cubicBezTo>
                  <a:close/>
                  <a:moveTo>
                    <a:pt x="99752" y="126901"/>
                  </a:moveTo>
                  <a:cubicBezTo>
                    <a:pt x="99536" y="126901"/>
                    <a:pt x="99331" y="127113"/>
                    <a:pt x="99444" y="127377"/>
                  </a:cubicBezTo>
                  <a:lnTo>
                    <a:pt x="99498" y="127458"/>
                  </a:lnTo>
                  <a:cubicBezTo>
                    <a:pt x="99874" y="128076"/>
                    <a:pt x="100278" y="128667"/>
                    <a:pt x="100761" y="129339"/>
                  </a:cubicBezTo>
                  <a:cubicBezTo>
                    <a:pt x="100815" y="129447"/>
                    <a:pt x="100923" y="129501"/>
                    <a:pt x="101030" y="129501"/>
                  </a:cubicBezTo>
                  <a:cubicBezTo>
                    <a:pt x="101299" y="129501"/>
                    <a:pt x="101460" y="129205"/>
                    <a:pt x="101299" y="128963"/>
                  </a:cubicBezTo>
                  <a:cubicBezTo>
                    <a:pt x="100842" y="128318"/>
                    <a:pt x="100439" y="127726"/>
                    <a:pt x="100062" y="127135"/>
                  </a:cubicBezTo>
                  <a:lnTo>
                    <a:pt x="100009" y="127027"/>
                  </a:lnTo>
                  <a:cubicBezTo>
                    <a:pt x="99937" y="126939"/>
                    <a:pt x="99843" y="126901"/>
                    <a:pt x="99752" y="126901"/>
                  </a:cubicBezTo>
                  <a:close/>
                  <a:moveTo>
                    <a:pt x="203706" y="127263"/>
                  </a:moveTo>
                  <a:cubicBezTo>
                    <a:pt x="203605" y="127263"/>
                    <a:pt x="203503" y="127312"/>
                    <a:pt x="203431" y="127431"/>
                  </a:cubicBezTo>
                  <a:cubicBezTo>
                    <a:pt x="202948" y="128130"/>
                    <a:pt x="202517" y="128748"/>
                    <a:pt x="202060" y="129313"/>
                  </a:cubicBezTo>
                  <a:cubicBezTo>
                    <a:pt x="201953" y="129447"/>
                    <a:pt x="201980" y="129662"/>
                    <a:pt x="202114" y="129770"/>
                  </a:cubicBezTo>
                  <a:cubicBezTo>
                    <a:pt x="202168" y="129823"/>
                    <a:pt x="202249" y="129850"/>
                    <a:pt x="202329" y="129850"/>
                  </a:cubicBezTo>
                  <a:cubicBezTo>
                    <a:pt x="202437" y="129850"/>
                    <a:pt x="202517" y="129796"/>
                    <a:pt x="202571" y="129743"/>
                  </a:cubicBezTo>
                  <a:cubicBezTo>
                    <a:pt x="203055" y="129151"/>
                    <a:pt x="203512" y="128533"/>
                    <a:pt x="203996" y="127807"/>
                  </a:cubicBezTo>
                  <a:cubicBezTo>
                    <a:pt x="204186" y="127542"/>
                    <a:pt x="203947" y="127263"/>
                    <a:pt x="203706" y="127263"/>
                  </a:cubicBezTo>
                  <a:close/>
                  <a:moveTo>
                    <a:pt x="168391" y="130000"/>
                  </a:moveTo>
                  <a:cubicBezTo>
                    <a:pt x="168114" y="130000"/>
                    <a:pt x="167898" y="130363"/>
                    <a:pt x="168160" y="130603"/>
                  </a:cubicBezTo>
                  <a:cubicBezTo>
                    <a:pt x="168805" y="131114"/>
                    <a:pt x="169423" y="131598"/>
                    <a:pt x="170042" y="132055"/>
                  </a:cubicBezTo>
                  <a:cubicBezTo>
                    <a:pt x="170095" y="132082"/>
                    <a:pt x="170149" y="132108"/>
                    <a:pt x="170230" y="132108"/>
                  </a:cubicBezTo>
                  <a:cubicBezTo>
                    <a:pt x="170337" y="132108"/>
                    <a:pt x="170445" y="132055"/>
                    <a:pt x="170499" y="131974"/>
                  </a:cubicBezTo>
                  <a:cubicBezTo>
                    <a:pt x="170606" y="131813"/>
                    <a:pt x="170579" y="131598"/>
                    <a:pt x="170418" y="131490"/>
                  </a:cubicBezTo>
                  <a:cubicBezTo>
                    <a:pt x="169826" y="131060"/>
                    <a:pt x="169208" y="130603"/>
                    <a:pt x="168590" y="130065"/>
                  </a:cubicBezTo>
                  <a:cubicBezTo>
                    <a:pt x="168524" y="130020"/>
                    <a:pt x="168456" y="130000"/>
                    <a:pt x="168391" y="130000"/>
                  </a:cubicBezTo>
                  <a:close/>
                  <a:moveTo>
                    <a:pt x="200743" y="130905"/>
                  </a:moveTo>
                  <a:cubicBezTo>
                    <a:pt x="200656" y="130905"/>
                    <a:pt x="200568" y="130939"/>
                    <a:pt x="200501" y="131006"/>
                  </a:cubicBezTo>
                  <a:cubicBezTo>
                    <a:pt x="199937" y="131544"/>
                    <a:pt x="199345" y="132028"/>
                    <a:pt x="198727" y="132485"/>
                  </a:cubicBezTo>
                  <a:cubicBezTo>
                    <a:pt x="198592" y="132592"/>
                    <a:pt x="198565" y="132807"/>
                    <a:pt x="198673" y="132969"/>
                  </a:cubicBezTo>
                  <a:cubicBezTo>
                    <a:pt x="198727" y="133049"/>
                    <a:pt x="198834" y="133103"/>
                    <a:pt x="198942" y="133103"/>
                  </a:cubicBezTo>
                  <a:cubicBezTo>
                    <a:pt x="199022" y="133103"/>
                    <a:pt x="199076" y="133076"/>
                    <a:pt x="199157" y="133023"/>
                  </a:cubicBezTo>
                  <a:cubicBezTo>
                    <a:pt x="199802" y="132566"/>
                    <a:pt x="200394" y="132028"/>
                    <a:pt x="200985" y="131490"/>
                  </a:cubicBezTo>
                  <a:cubicBezTo>
                    <a:pt x="201119" y="131356"/>
                    <a:pt x="201119" y="131141"/>
                    <a:pt x="200985" y="131006"/>
                  </a:cubicBezTo>
                  <a:cubicBezTo>
                    <a:pt x="200918" y="130939"/>
                    <a:pt x="200830" y="130905"/>
                    <a:pt x="200743" y="130905"/>
                  </a:cubicBezTo>
                  <a:close/>
                  <a:moveTo>
                    <a:pt x="103038" y="130349"/>
                  </a:moveTo>
                  <a:cubicBezTo>
                    <a:pt x="102930" y="130349"/>
                    <a:pt x="102821" y="130400"/>
                    <a:pt x="102751" y="130522"/>
                  </a:cubicBezTo>
                  <a:lnTo>
                    <a:pt x="102643" y="130737"/>
                  </a:lnTo>
                  <a:cubicBezTo>
                    <a:pt x="102569" y="130675"/>
                    <a:pt x="102492" y="130648"/>
                    <a:pt x="102419" y="130648"/>
                  </a:cubicBezTo>
                  <a:cubicBezTo>
                    <a:pt x="102147" y="130648"/>
                    <a:pt x="101938" y="131015"/>
                    <a:pt x="102213" y="131248"/>
                  </a:cubicBezTo>
                  <a:lnTo>
                    <a:pt x="102321" y="131383"/>
                  </a:lnTo>
                  <a:cubicBezTo>
                    <a:pt x="102106" y="131813"/>
                    <a:pt x="101891" y="132243"/>
                    <a:pt x="101702" y="132673"/>
                  </a:cubicBezTo>
                  <a:cubicBezTo>
                    <a:pt x="101579" y="132955"/>
                    <a:pt x="101802" y="133167"/>
                    <a:pt x="102023" y="133167"/>
                  </a:cubicBezTo>
                  <a:cubicBezTo>
                    <a:pt x="102139" y="133167"/>
                    <a:pt x="102256" y="133108"/>
                    <a:pt x="102321" y="132969"/>
                  </a:cubicBezTo>
                  <a:cubicBezTo>
                    <a:pt x="102455" y="132619"/>
                    <a:pt x="102616" y="132297"/>
                    <a:pt x="102778" y="131947"/>
                  </a:cubicBezTo>
                  <a:lnTo>
                    <a:pt x="103692" y="133049"/>
                  </a:lnTo>
                  <a:cubicBezTo>
                    <a:pt x="103746" y="133130"/>
                    <a:pt x="103853" y="133184"/>
                    <a:pt x="103961" y="133184"/>
                  </a:cubicBezTo>
                  <a:cubicBezTo>
                    <a:pt x="104229" y="133184"/>
                    <a:pt x="104391" y="132834"/>
                    <a:pt x="104203" y="132619"/>
                  </a:cubicBezTo>
                  <a:cubicBezTo>
                    <a:pt x="103853" y="132162"/>
                    <a:pt x="103477" y="131732"/>
                    <a:pt x="103100" y="131275"/>
                  </a:cubicBezTo>
                  <a:lnTo>
                    <a:pt x="103342" y="130845"/>
                  </a:lnTo>
                  <a:cubicBezTo>
                    <a:pt x="103488" y="130572"/>
                    <a:pt x="103265" y="130349"/>
                    <a:pt x="103038" y="130349"/>
                  </a:cubicBezTo>
                  <a:close/>
                  <a:moveTo>
                    <a:pt x="172218" y="132740"/>
                  </a:moveTo>
                  <a:cubicBezTo>
                    <a:pt x="171929" y="132740"/>
                    <a:pt x="171757" y="133140"/>
                    <a:pt x="172031" y="133345"/>
                  </a:cubicBezTo>
                  <a:cubicBezTo>
                    <a:pt x="172730" y="133748"/>
                    <a:pt x="173429" y="134125"/>
                    <a:pt x="174155" y="134474"/>
                  </a:cubicBezTo>
                  <a:cubicBezTo>
                    <a:pt x="174182" y="134474"/>
                    <a:pt x="174235" y="134501"/>
                    <a:pt x="174289" y="134501"/>
                  </a:cubicBezTo>
                  <a:cubicBezTo>
                    <a:pt x="174639" y="134501"/>
                    <a:pt x="174746" y="134017"/>
                    <a:pt x="174424" y="133856"/>
                  </a:cubicBezTo>
                  <a:cubicBezTo>
                    <a:pt x="173725" y="133533"/>
                    <a:pt x="173053" y="133157"/>
                    <a:pt x="172380" y="132781"/>
                  </a:cubicBezTo>
                  <a:cubicBezTo>
                    <a:pt x="172324" y="132752"/>
                    <a:pt x="172269" y="132740"/>
                    <a:pt x="172218" y="132740"/>
                  </a:cubicBezTo>
                  <a:close/>
                  <a:moveTo>
                    <a:pt x="196965" y="133702"/>
                  </a:moveTo>
                  <a:cubicBezTo>
                    <a:pt x="196910" y="133702"/>
                    <a:pt x="196851" y="133716"/>
                    <a:pt x="196791" y="133748"/>
                  </a:cubicBezTo>
                  <a:cubicBezTo>
                    <a:pt x="196119" y="134125"/>
                    <a:pt x="195420" y="134474"/>
                    <a:pt x="194721" y="134770"/>
                  </a:cubicBezTo>
                  <a:cubicBezTo>
                    <a:pt x="194372" y="134904"/>
                    <a:pt x="194479" y="135388"/>
                    <a:pt x="194855" y="135415"/>
                  </a:cubicBezTo>
                  <a:lnTo>
                    <a:pt x="194855" y="135388"/>
                  </a:lnTo>
                  <a:lnTo>
                    <a:pt x="194990" y="135388"/>
                  </a:lnTo>
                  <a:cubicBezTo>
                    <a:pt x="195716" y="135066"/>
                    <a:pt x="196442" y="134716"/>
                    <a:pt x="197141" y="134340"/>
                  </a:cubicBezTo>
                  <a:cubicBezTo>
                    <a:pt x="197461" y="134157"/>
                    <a:pt x="197275" y="133702"/>
                    <a:pt x="196965" y="133702"/>
                  </a:cubicBezTo>
                  <a:close/>
                  <a:moveTo>
                    <a:pt x="176475" y="134756"/>
                  </a:moveTo>
                  <a:cubicBezTo>
                    <a:pt x="176138" y="134756"/>
                    <a:pt x="175988" y="135241"/>
                    <a:pt x="176332" y="135388"/>
                  </a:cubicBezTo>
                  <a:cubicBezTo>
                    <a:pt x="177058" y="135684"/>
                    <a:pt x="177838" y="135926"/>
                    <a:pt x="178591" y="136141"/>
                  </a:cubicBezTo>
                  <a:lnTo>
                    <a:pt x="178671" y="136141"/>
                  </a:lnTo>
                  <a:lnTo>
                    <a:pt x="178698" y="136168"/>
                  </a:lnTo>
                  <a:cubicBezTo>
                    <a:pt x="178715" y="136170"/>
                    <a:pt x="178731" y="136171"/>
                    <a:pt x="178746" y="136171"/>
                  </a:cubicBezTo>
                  <a:cubicBezTo>
                    <a:pt x="179136" y="136171"/>
                    <a:pt x="179218" y="135548"/>
                    <a:pt x="178779" y="135496"/>
                  </a:cubicBezTo>
                  <a:cubicBezTo>
                    <a:pt x="178026" y="135281"/>
                    <a:pt x="177273" y="135039"/>
                    <a:pt x="176574" y="134770"/>
                  </a:cubicBezTo>
                  <a:cubicBezTo>
                    <a:pt x="176540" y="134761"/>
                    <a:pt x="176506" y="134756"/>
                    <a:pt x="176475" y="134756"/>
                  </a:cubicBezTo>
                  <a:close/>
                  <a:moveTo>
                    <a:pt x="192635" y="135510"/>
                  </a:moveTo>
                  <a:cubicBezTo>
                    <a:pt x="192606" y="135510"/>
                    <a:pt x="192575" y="135514"/>
                    <a:pt x="192543" y="135523"/>
                  </a:cubicBezTo>
                  <a:cubicBezTo>
                    <a:pt x="191791" y="135738"/>
                    <a:pt x="191038" y="135899"/>
                    <a:pt x="190285" y="136060"/>
                  </a:cubicBezTo>
                  <a:cubicBezTo>
                    <a:pt x="189837" y="136087"/>
                    <a:pt x="189880" y="136733"/>
                    <a:pt x="190313" y="136733"/>
                  </a:cubicBezTo>
                  <a:cubicBezTo>
                    <a:pt x="190321" y="136733"/>
                    <a:pt x="190330" y="136733"/>
                    <a:pt x="190339" y="136733"/>
                  </a:cubicBezTo>
                  <a:lnTo>
                    <a:pt x="190393" y="136706"/>
                  </a:lnTo>
                  <a:cubicBezTo>
                    <a:pt x="191172" y="136571"/>
                    <a:pt x="191952" y="136383"/>
                    <a:pt x="192705" y="136168"/>
                  </a:cubicBezTo>
                  <a:cubicBezTo>
                    <a:pt x="193076" y="136044"/>
                    <a:pt x="192969" y="135510"/>
                    <a:pt x="192635" y="135510"/>
                  </a:cubicBezTo>
                  <a:close/>
                  <a:moveTo>
                    <a:pt x="105462" y="134341"/>
                  </a:moveTo>
                  <a:cubicBezTo>
                    <a:pt x="105215" y="134341"/>
                    <a:pt x="104997" y="134617"/>
                    <a:pt x="105197" y="134878"/>
                  </a:cubicBezTo>
                  <a:cubicBezTo>
                    <a:pt x="105762" y="135577"/>
                    <a:pt x="106219" y="136168"/>
                    <a:pt x="106622" y="136733"/>
                  </a:cubicBezTo>
                  <a:cubicBezTo>
                    <a:pt x="106703" y="136813"/>
                    <a:pt x="106783" y="136867"/>
                    <a:pt x="106891" y="136867"/>
                  </a:cubicBezTo>
                  <a:lnTo>
                    <a:pt x="106891" y="136840"/>
                  </a:lnTo>
                  <a:cubicBezTo>
                    <a:pt x="106972" y="136840"/>
                    <a:pt x="107052" y="136840"/>
                    <a:pt x="107106" y="136786"/>
                  </a:cubicBezTo>
                  <a:cubicBezTo>
                    <a:pt x="107240" y="136679"/>
                    <a:pt x="107267" y="136464"/>
                    <a:pt x="107160" y="136329"/>
                  </a:cubicBezTo>
                  <a:cubicBezTo>
                    <a:pt x="106757" y="135765"/>
                    <a:pt x="106273" y="135173"/>
                    <a:pt x="105708" y="134447"/>
                  </a:cubicBezTo>
                  <a:cubicBezTo>
                    <a:pt x="105633" y="134372"/>
                    <a:pt x="105546" y="134341"/>
                    <a:pt x="105462" y="134341"/>
                  </a:cubicBezTo>
                  <a:close/>
                  <a:moveTo>
                    <a:pt x="180967" y="135973"/>
                  </a:moveTo>
                  <a:cubicBezTo>
                    <a:pt x="180594" y="135973"/>
                    <a:pt x="180498" y="136576"/>
                    <a:pt x="180930" y="136652"/>
                  </a:cubicBezTo>
                  <a:cubicBezTo>
                    <a:pt x="181682" y="136813"/>
                    <a:pt x="182489" y="136921"/>
                    <a:pt x="183268" y="136974"/>
                  </a:cubicBezTo>
                  <a:lnTo>
                    <a:pt x="183322" y="136974"/>
                  </a:lnTo>
                  <a:cubicBezTo>
                    <a:pt x="183331" y="136975"/>
                    <a:pt x="183339" y="136975"/>
                    <a:pt x="183347" y="136975"/>
                  </a:cubicBezTo>
                  <a:cubicBezTo>
                    <a:pt x="183754" y="136975"/>
                    <a:pt x="183797" y="136329"/>
                    <a:pt x="183349" y="136302"/>
                  </a:cubicBezTo>
                  <a:cubicBezTo>
                    <a:pt x="182569" y="136222"/>
                    <a:pt x="181817" y="136114"/>
                    <a:pt x="181037" y="135980"/>
                  </a:cubicBezTo>
                  <a:cubicBezTo>
                    <a:pt x="181013" y="135975"/>
                    <a:pt x="180989" y="135973"/>
                    <a:pt x="180967" y="135973"/>
                  </a:cubicBezTo>
                  <a:close/>
                  <a:moveTo>
                    <a:pt x="188021" y="136353"/>
                  </a:moveTo>
                  <a:cubicBezTo>
                    <a:pt x="188005" y="136353"/>
                    <a:pt x="187989" y="136354"/>
                    <a:pt x="187973" y="136356"/>
                  </a:cubicBezTo>
                  <a:cubicBezTo>
                    <a:pt x="187274" y="136410"/>
                    <a:pt x="186602" y="136437"/>
                    <a:pt x="185903" y="136437"/>
                  </a:cubicBezTo>
                  <a:lnTo>
                    <a:pt x="185661" y="136437"/>
                  </a:lnTo>
                  <a:cubicBezTo>
                    <a:pt x="185204" y="136437"/>
                    <a:pt x="185204" y="137109"/>
                    <a:pt x="185661" y="137109"/>
                  </a:cubicBezTo>
                  <a:lnTo>
                    <a:pt x="185903" y="137109"/>
                  </a:lnTo>
                  <a:cubicBezTo>
                    <a:pt x="186602" y="137109"/>
                    <a:pt x="187328" y="137082"/>
                    <a:pt x="188027" y="137028"/>
                  </a:cubicBezTo>
                  <a:cubicBezTo>
                    <a:pt x="188215" y="137001"/>
                    <a:pt x="188350" y="136840"/>
                    <a:pt x="188323" y="136652"/>
                  </a:cubicBezTo>
                  <a:cubicBezTo>
                    <a:pt x="188323" y="136480"/>
                    <a:pt x="188188" y="136353"/>
                    <a:pt x="188021" y="136353"/>
                  </a:cubicBezTo>
                  <a:close/>
                  <a:moveTo>
                    <a:pt x="101115" y="134662"/>
                  </a:moveTo>
                  <a:cubicBezTo>
                    <a:pt x="100977" y="134662"/>
                    <a:pt x="100856" y="134754"/>
                    <a:pt x="100815" y="134878"/>
                  </a:cubicBezTo>
                  <a:cubicBezTo>
                    <a:pt x="100546" y="135630"/>
                    <a:pt x="100304" y="136383"/>
                    <a:pt x="100089" y="137136"/>
                  </a:cubicBezTo>
                  <a:cubicBezTo>
                    <a:pt x="100036" y="137324"/>
                    <a:pt x="100143" y="137512"/>
                    <a:pt x="100304" y="137566"/>
                  </a:cubicBezTo>
                  <a:lnTo>
                    <a:pt x="100385" y="137566"/>
                  </a:lnTo>
                  <a:cubicBezTo>
                    <a:pt x="100546" y="137566"/>
                    <a:pt x="100681" y="137458"/>
                    <a:pt x="100735" y="137324"/>
                  </a:cubicBezTo>
                  <a:cubicBezTo>
                    <a:pt x="100923" y="136598"/>
                    <a:pt x="101165" y="135845"/>
                    <a:pt x="101434" y="135119"/>
                  </a:cubicBezTo>
                  <a:cubicBezTo>
                    <a:pt x="101514" y="134931"/>
                    <a:pt x="101407" y="134743"/>
                    <a:pt x="101245" y="134689"/>
                  </a:cubicBezTo>
                  <a:cubicBezTo>
                    <a:pt x="101201" y="134670"/>
                    <a:pt x="101157" y="134662"/>
                    <a:pt x="101115" y="134662"/>
                  </a:cubicBezTo>
                  <a:close/>
                  <a:moveTo>
                    <a:pt x="108254" y="138053"/>
                  </a:moveTo>
                  <a:cubicBezTo>
                    <a:pt x="108010" y="138053"/>
                    <a:pt x="107761" y="138334"/>
                    <a:pt x="107966" y="138614"/>
                  </a:cubicBezTo>
                  <a:cubicBezTo>
                    <a:pt x="108397" y="139260"/>
                    <a:pt x="108773" y="139932"/>
                    <a:pt x="109122" y="140631"/>
                  </a:cubicBezTo>
                  <a:cubicBezTo>
                    <a:pt x="109176" y="140738"/>
                    <a:pt x="109311" y="140792"/>
                    <a:pt x="109445" y="140819"/>
                  </a:cubicBezTo>
                  <a:cubicBezTo>
                    <a:pt x="109499" y="140792"/>
                    <a:pt x="109526" y="140792"/>
                    <a:pt x="109579" y="140765"/>
                  </a:cubicBezTo>
                  <a:cubicBezTo>
                    <a:pt x="109741" y="140684"/>
                    <a:pt x="109821" y="140469"/>
                    <a:pt x="109741" y="140308"/>
                  </a:cubicBezTo>
                  <a:cubicBezTo>
                    <a:pt x="109364" y="139609"/>
                    <a:pt x="108961" y="138910"/>
                    <a:pt x="108531" y="138238"/>
                  </a:cubicBezTo>
                  <a:cubicBezTo>
                    <a:pt x="108465" y="138107"/>
                    <a:pt x="108360" y="138053"/>
                    <a:pt x="108254" y="138053"/>
                  </a:cubicBezTo>
                  <a:close/>
                  <a:moveTo>
                    <a:pt x="99821" y="139165"/>
                  </a:moveTo>
                  <a:cubicBezTo>
                    <a:pt x="99675" y="139165"/>
                    <a:pt x="99532" y="139252"/>
                    <a:pt x="99498" y="139448"/>
                  </a:cubicBezTo>
                  <a:cubicBezTo>
                    <a:pt x="99337" y="140227"/>
                    <a:pt x="99202" y="141034"/>
                    <a:pt x="99095" y="141814"/>
                  </a:cubicBezTo>
                  <a:cubicBezTo>
                    <a:pt x="99068" y="141975"/>
                    <a:pt x="99202" y="142163"/>
                    <a:pt x="99390" y="142190"/>
                  </a:cubicBezTo>
                  <a:lnTo>
                    <a:pt x="99444" y="142190"/>
                  </a:lnTo>
                  <a:lnTo>
                    <a:pt x="99444" y="142163"/>
                  </a:lnTo>
                  <a:cubicBezTo>
                    <a:pt x="99632" y="142163"/>
                    <a:pt x="99767" y="142056"/>
                    <a:pt x="99794" y="141867"/>
                  </a:cubicBezTo>
                  <a:cubicBezTo>
                    <a:pt x="99874" y="141115"/>
                    <a:pt x="100009" y="140335"/>
                    <a:pt x="100170" y="139582"/>
                  </a:cubicBezTo>
                  <a:cubicBezTo>
                    <a:pt x="100216" y="139321"/>
                    <a:pt x="100016" y="139165"/>
                    <a:pt x="99821" y="139165"/>
                  </a:cubicBezTo>
                  <a:close/>
                  <a:moveTo>
                    <a:pt x="110362" y="142298"/>
                  </a:moveTo>
                  <a:cubicBezTo>
                    <a:pt x="110153" y="142298"/>
                    <a:pt x="109935" y="142484"/>
                    <a:pt x="110036" y="142755"/>
                  </a:cubicBezTo>
                  <a:cubicBezTo>
                    <a:pt x="110305" y="143480"/>
                    <a:pt x="110493" y="144206"/>
                    <a:pt x="110655" y="144959"/>
                  </a:cubicBezTo>
                  <a:cubicBezTo>
                    <a:pt x="110709" y="145120"/>
                    <a:pt x="110843" y="145228"/>
                    <a:pt x="111004" y="145228"/>
                  </a:cubicBezTo>
                  <a:lnTo>
                    <a:pt x="111085" y="145228"/>
                  </a:lnTo>
                  <a:cubicBezTo>
                    <a:pt x="111246" y="145174"/>
                    <a:pt x="111381" y="145013"/>
                    <a:pt x="111327" y="144825"/>
                  </a:cubicBezTo>
                  <a:cubicBezTo>
                    <a:pt x="111166" y="144045"/>
                    <a:pt x="110950" y="143265"/>
                    <a:pt x="110655" y="142513"/>
                  </a:cubicBezTo>
                  <a:cubicBezTo>
                    <a:pt x="110605" y="142363"/>
                    <a:pt x="110485" y="142298"/>
                    <a:pt x="110362" y="142298"/>
                  </a:cubicBezTo>
                  <a:close/>
                  <a:moveTo>
                    <a:pt x="99240" y="143833"/>
                  </a:moveTo>
                  <a:cubicBezTo>
                    <a:pt x="99079" y="143833"/>
                    <a:pt x="98919" y="143934"/>
                    <a:pt x="98906" y="144152"/>
                  </a:cubicBezTo>
                  <a:cubicBezTo>
                    <a:pt x="98880" y="144583"/>
                    <a:pt x="98880" y="145013"/>
                    <a:pt x="98880" y="145443"/>
                  </a:cubicBezTo>
                  <a:cubicBezTo>
                    <a:pt x="98880" y="145792"/>
                    <a:pt x="98906" y="146169"/>
                    <a:pt x="98906" y="146545"/>
                  </a:cubicBezTo>
                  <a:cubicBezTo>
                    <a:pt x="98906" y="146733"/>
                    <a:pt x="99041" y="146868"/>
                    <a:pt x="99229" y="146868"/>
                  </a:cubicBezTo>
                  <a:lnTo>
                    <a:pt x="99229" y="146841"/>
                  </a:lnTo>
                  <a:cubicBezTo>
                    <a:pt x="99417" y="146841"/>
                    <a:pt x="99579" y="146706"/>
                    <a:pt x="99579" y="146518"/>
                  </a:cubicBezTo>
                  <a:cubicBezTo>
                    <a:pt x="99552" y="146142"/>
                    <a:pt x="99552" y="145792"/>
                    <a:pt x="99552" y="145443"/>
                  </a:cubicBezTo>
                  <a:cubicBezTo>
                    <a:pt x="99552" y="145013"/>
                    <a:pt x="99579" y="144610"/>
                    <a:pt x="99579" y="144179"/>
                  </a:cubicBezTo>
                  <a:cubicBezTo>
                    <a:pt x="99593" y="143955"/>
                    <a:pt x="99416" y="143833"/>
                    <a:pt x="99240" y="143833"/>
                  </a:cubicBezTo>
                  <a:close/>
                  <a:moveTo>
                    <a:pt x="111301" y="146888"/>
                  </a:moveTo>
                  <a:cubicBezTo>
                    <a:pt x="111129" y="146888"/>
                    <a:pt x="110950" y="147009"/>
                    <a:pt x="110950" y="147244"/>
                  </a:cubicBezTo>
                  <a:lnTo>
                    <a:pt x="110950" y="147567"/>
                  </a:lnTo>
                  <a:cubicBezTo>
                    <a:pt x="110950" y="148212"/>
                    <a:pt x="110897" y="148857"/>
                    <a:pt x="110789" y="149502"/>
                  </a:cubicBezTo>
                  <a:cubicBezTo>
                    <a:pt x="110762" y="149691"/>
                    <a:pt x="110870" y="149852"/>
                    <a:pt x="111058" y="149906"/>
                  </a:cubicBezTo>
                  <a:lnTo>
                    <a:pt x="111112" y="149906"/>
                  </a:lnTo>
                  <a:cubicBezTo>
                    <a:pt x="111273" y="149906"/>
                    <a:pt x="111408" y="149798"/>
                    <a:pt x="111434" y="149637"/>
                  </a:cubicBezTo>
                  <a:cubicBezTo>
                    <a:pt x="111569" y="148965"/>
                    <a:pt x="111623" y="148266"/>
                    <a:pt x="111623" y="147567"/>
                  </a:cubicBezTo>
                  <a:lnTo>
                    <a:pt x="111623" y="147217"/>
                  </a:lnTo>
                  <a:cubicBezTo>
                    <a:pt x="111623" y="146995"/>
                    <a:pt x="111464" y="146888"/>
                    <a:pt x="111301" y="146888"/>
                  </a:cubicBezTo>
                  <a:close/>
                  <a:moveTo>
                    <a:pt x="99485" y="148532"/>
                  </a:moveTo>
                  <a:cubicBezTo>
                    <a:pt x="99294" y="148532"/>
                    <a:pt x="99091" y="148679"/>
                    <a:pt x="99122" y="148938"/>
                  </a:cubicBezTo>
                  <a:cubicBezTo>
                    <a:pt x="99256" y="149717"/>
                    <a:pt x="99471" y="150497"/>
                    <a:pt x="99740" y="151250"/>
                  </a:cubicBezTo>
                  <a:cubicBezTo>
                    <a:pt x="99794" y="151384"/>
                    <a:pt x="99928" y="151465"/>
                    <a:pt x="100062" y="151465"/>
                  </a:cubicBezTo>
                  <a:lnTo>
                    <a:pt x="100197" y="151465"/>
                  </a:lnTo>
                  <a:cubicBezTo>
                    <a:pt x="100358" y="151384"/>
                    <a:pt x="100439" y="151196"/>
                    <a:pt x="100385" y="151035"/>
                  </a:cubicBezTo>
                  <a:cubicBezTo>
                    <a:pt x="100116" y="150309"/>
                    <a:pt x="99928" y="149556"/>
                    <a:pt x="99794" y="148803"/>
                  </a:cubicBezTo>
                  <a:cubicBezTo>
                    <a:pt x="99770" y="148617"/>
                    <a:pt x="99631" y="148532"/>
                    <a:pt x="99485" y="148532"/>
                  </a:cubicBezTo>
                  <a:close/>
                  <a:moveTo>
                    <a:pt x="110391" y="151461"/>
                  </a:moveTo>
                  <a:cubicBezTo>
                    <a:pt x="110277" y="151461"/>
                    <a:pt x="110163" y="151517"/>
                    <a:pt x="110090" y="151653"/>
                  </a:cubicBezTo>
                  <a:cubicBezTo>
                    <a:pt x="109794" y="152325"/>
                    <a:pt x="109364" y="152970"/>
                    <a:pt x="108854" y="153508"/>
                  </a:cubicBezTo>
                  <a:cubicBezTo>
                    <a:pt x="108638" y="153723"/>
                    <a:pt x="108800" y="154073"/>
                    <a:pt x="109095" y="154073"/>
                  </a:cubicBezTo>
                  <a:cubicBezTo>
                    <a:pt x="109203" y="154073"/>
                    <a:pt x="109284" y="154019"/>
                    <a:pt x="109337" y="153965"/>
                  </a:cubicBezTo>
                  <a:cubicBezTo>
                    <a:pt x="109902" y="153347"/>
                    <a:pt x="110359" y="152675"/>
                    <a:pt x="110709" y="151949"/>
                  </a:cubicBezTo>
                  <a:cubicBezTo>
                    <a:pt x="110833" y="151681"/>
                    <a:pt x="110615" y="151461"/>
                    <a:pt x="110391" y="151461"/>
                  </a:cubicBezTo>
                  <a:close/>
                  <a:moveTo>
                    <a:pt x="101136" y="152912"/>
                  </a:moveTo>
                  <a:cubicBezTo>
                    <a:pt x="100887" y="152912"/>
                    <a:pt x="100649" y="153183"/>
                    <a:pt x="100842" y="153454"/>
                  </a:cubicBezTo>
                  <a:cubicBezTo>
                    <a:pt x="101299" y="154126"/>
                    <a:pt x="101891" y="154745"/>
                    <a:pt x="102563" y="155202"/>
                  </a:cubicBezTo>
                  <a:cubicBezTo>
                    <a:pt x="102616" y="155229"/>
                    <a:pt x="102697" y="155256"/>
                    <a:pt x="102751" y="155256"/>
                  </a:cubicBezTo>
                  <a:cubicBezTo>
                    <a:pt x="102858" y="155256"/>
                    <a:pt x="102966" y="155202"/>
                    <a:pt x="103047" y="155094"/>
                  </a:cubicBezTo>
                  <a:cubicBezTo>
                    <a:pt x="103127" y="154933"/>
                    <a:pt x="103100" y="154745"/>
                    <a:pt x="102939" y="154637"/>
                  </a:cubicBezTo>
                  <a:cubicBezTo>
                    <a:pt x="102321" y="154234"/>
                    <a:pt x="101810" y="153696"/>
                    <a:pt x="101407" y="153051"/>
                  </a:cubicBezTo>
                  <a:cubicBezTo>
                    <a:pt x="101331" y="152953"/>
                    <a:pt x="101233" y="152912"/>
                    <a:pt x="101136" y="152912"/>
                  </a:cubicBezTo>
                  <a:close/>
                  <a:moveTo>
                    <a:pt x="107228" y="154821"/>
                  </a:moveTo>
                  <a:cubicBezTo>
                    <a:pt x="107180" y="154821"/>
                    <a:pt x="107130" y="154831"/>
                    <a:pt x="107079" y="154852"/>
                  </a:cubicBezTo>
                  <a:cubicBezTo>
                    <a:pt x="106480" y="155152"/>
                    <a:pt x="105812" y="155312"/>
                    <a:pt x="105139" y="155312"/>
                  </a:cubicBezTo>
                  <a:cubicBezTo>
                    <a:pt x="105086" y="155312"/>
                    <a:pt x="105034" y="155311"/>
                    <a:pt x="104982" y="155309"/>
                  </a:cubicBezTo>
                  <a:cubicBezTo>
                    <a:pt x="104968" y="155307"/>
                    <a:pt x="104955" y="155306"/>
                    <a:pt x="104941" y="155306"/>
                  </a:cubicBezTo>
                  <a:cubicBezTo>
                    <a:pt x="104771" y="155306"/>
                    <a:pt x="104633" y="155458"/>
                    <a:pt x="104633" y="155632"/>
                  </a:cubicBezTo>
                  <a:cubicBezTo>
                    <a:pt x="104606" y="155793"/>
                    <a:pt x="104767" y="155955"/>
                    <a:pt x="104955" y="155981"/>
                  </a:cubicBezTo>
                  <a:lnTo>
                    <a:pt x="105197" y="155981"/>
                  </a:lnTo>
                  <a:cubicBezTo>
                    <a:pt x="105950" y="155981"/>
                    <a:pt x="106703" y="155793"/>
                    <a:pt x="107375" y="155471"/>
                  </a:cubicBezTo>
                  <a:cubicBezTo>
                    <a:pt x="107536" y="155363"/>
                    <a:pt x="107617" y="155175"/>
                    <a:pt x="107536" y="155014"/>
                  </a:cubicBezTo>
                  <a:cubicBezTo>
                    <a:pt x="107477" y="154895"/>
                    <a:pt x="107361" y="154821"/>
                    <a:pt x="107228" y="15482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1"/>
            <p:cNvSpPr/>
            <p:nvPr/>
          </p:nvSpPr>
          <p:spPr>
            <a:xfrm>
              <a:off x="5617600" y="3204275"/>
              <a:ext cx="163350" cy="240650"/>
            </a:xfrm>
            <a:custGeom>
              <a:avLst/>
              <a:gdLst/>
              <a:ahLst/>
              <a:cxnLst/>
              <a:rect l="l" t="t" r="r" b="b"/>
              <a:pathLst>
                <a:path w="6534" h="9626" extrusionOk="0">
                  <a:moveTo>
                    <a:pt x="1157" y="1"/>
                  </a:moveTo>
                  <a:lnTo>
                    <a:pt x="1" y="404"/>
                  </a:lnTo>
                  <a:lnTo>
                    <a:pt x="2232" y="4598"/>
                  </a:lnTo>
                  <a:lnTo>
                    <a:pt x="3280" y="9625"/>
                  </a:lnTo>
                  <a:lnTo>
                    <a:pt x="4625" y="9060"/>
                  </a:lnTo>
                  <a:lnTo>
                    <a:pt x="6533" y="4786"/>
                  </a:lnTo>
                  <a:lnTo>
                    <a:pt x="5834" y="201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1"/>
            <p:cNvSpPr/>
            <p:nvPr/>
          </p:nvSpPr>
          <p:spPr>
            <a:xfrm>
              <a:off x="5744625" y="2857250"/>
              <a:ext cx="168600" cy="144075"/>
            </a:xfrm>
            <a:custGeom>
              <a:avLst/>
              <a:gdLst/>
              <a:ahLst/>
              <a:cxnLst/>
              <a:rect l="l" t="t" r="r" b="b"/>
              <a:pathLst>
                <a:path w="6744" h="5763" extrusionOk="0">
                  <a:moveTo>
                    <a:pt x="4930" y="0"/>
                  </a:moveTo>
                  <a:cubicBezTo>
                    <a:pt x="4897" y="0"/>
                    <a:pt x="4866" y="3"/>
                    <a:pt x="4840" y="10"/>
                  </a:cubicBezTo>
                  <a:cubicBezTo>
                    <a:pt x="4383" y="117"/>
                    <a:pt x="1" y="4338"/>
                    <a:pt x="1" y="4338"/>
                  </a:cubicBezTo>
                  <a:lnTo>
                    <a:pt x="834" y="5763"/>
                  </a:lnTo>
                  <a:cubicBezTo>
                    <a:pt x="834" y="5763"/>
                    <a:pt x="6614" y="2241"/>
                    <a:pt x="6668" y="1757"/>
                  </a:cubicBezTo>
                  <a:cubicBezTo>
                    <a:pt x="6744" y="795"/>
                    <a:pt x="5461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1"/>
            <p:cNvSpPr/>
            <p:nvPr/>
          </p:nvSpPr>
          <p:spPr>
            <a:xfrm>
              <a:off x="5800400" y="2939575"/>
              <a:ext cx="195200" cy="147100"/>
            </a:xfrm>
            <a:custGeom>
              <a:avLst/>
              <a:gdLst/>
              <a:ahLst/>
              <a:cxnLst/>
              <a:rect l="l" t="t" r="r" b="b"/>
              <a:pathLst>
                <a:path w="7808" h="5884" extrusionOk="0">
                  <a:moveTo>
                    <a:pt x="6037" y="1"/>
                  </a:moveTo>
                  <a:cubicBezTo>
                    <a:pt x="5942" y="1"/>
                    <a:pt x="5854" y="17"/>
                    <a:pt x="5781" y="50"/>
                  </a:cubicBezTo>
                  <a:cubicBezTo>
                    <a:pt x="5351" y="238"/>
                    <a:pt x="1" y="4486"/>
                    <a:pt x="1" y="4486"/>
                  </a:cubicBezTo>
                  <a:lnTo>
                    <a:pt x="996" y="5884"/>
                  </a:lnTo>
                  <a:cubicBezTo>
                    <a:pt x="996" y="5884"/>
                    <a:pt x="7394" y="2335"/>
                    <a:pt x="7502" y="1878"/>
                  </a:cubicBezTo>
                  <a:cubicBezTo>
                    <a:pt x="7808" y="795"/>
                    <a:pt x="6712" y="1"/>
                    <a:pt x="60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1"/>
            <p:cNvSpPr/>
            <p:nvPr/>
          </p:nvSpPr>
          <p:spPr>
            <a:xfrm>
              <a:off x="5949625" y="3500075"/>
              <a:ext cx="193575" cy="65850"/>
            </a:xfrm>
            <a:custGeom>
              <a:avLst/>
              <a:gdLst/>
              <a:ahLst/>
              <a:cxnLst/>
              <a:rect l="l" t="t" r="r" b="b"/>
              <a:pathLst>
                <a:path w="7743" h="2634" extrusionOk="0">
                  <a:moveTo>
                    <a:pt x="6463" y="0"/>
                  </a:moveTo>
                  <a:cubicBezTo>
                    <a:pt x="4762" y="0"/>
                    <a:pt x="0" y="670"/>
                    <a:pt x="0" y="670"/>
                  </a:cubicBezTo>
                  <a:lnTo>
                    <a:pt x="242" y="2310"/>
                  </a:lnTo>
                  <a:cubicBezTo>
                    <a:pt x="242" y="2310"/>
                    <a:pt x="4291" y="2633"/>
                    <a:pt x="5999" y="2633"/>
                  </a:cubicBezTo>
                  <a:cubicBezTo>
                    <a:pt x="6379" y="2633"/>
                    <a:pt x="6643" y="2617"/>
                    <a:pt x="6721" y="2578"/>
                  </a:cubicBezTo>
                  <a:cubicBezTo>
                    <a:pt x="7178" y="2390"/>
                    <a:pt x="7743" y="804"/>
                    <a:pt x="7044" y="78"/>
                  </a:cubicBezTo>
                  <a:cubicBezTo>
                    <a:pt x="6989" y="23"/>
                    <a:pt x="6779" y="0"/>
                    <a:pt x="64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1"/>
            <p:cNvSpPr/>
            <p:nvPr/>
          </p:nvSpPr>
          <p:spPr>
            <a:xfrm>
              <a:off x="5941550" y="3385500"/>
              <a:ext cx="215775" cy="69500"/>
            </a:xfrm>
            <a:custGeom>
              <a:avLst/>
              <a:gdLst/>
              <a:ahLst/>
              <a:cxnLst/>
              <a:rect l="l" t="t" r="r" b="b"/>
              <a:pathLst>
                <a:path w="8631" h="2780" extrusionOk="0">
                  <a:moveTo>
                    <a:pt x="7313" y="1"/>
                  </a:moveTo>
                  <a:cubicBezTo>
                    <a:pt x="5933" y="1"/>
                    <a:pt x="1" y="1086"/>
                    <a:pt x="1" y="1086"/>
                  </a:cubicBezTo>
                  <a:lnTo>
                    <a:pt x="135" y="2779"/>
                  </a:lnTo>
                  <a:cubicBezTo>
                    <a:pt x="135" y="2779"/>
                    <a:pt x="6964" y="2699"/>
                    <a:pt x="7394" y="2564"/>
                  </a:cubicBezTo>
                  <a:cubicBezTo>
                    <a:pt x="8039" y="2403"/>
                    <a:pt x="8630" y="790"/>
                    <a:pt x="7582" y="37"/>
                  </a:cubicBezTo>
                  <a:cubicBezTo>
                    <a:pt x="7547" y="12"/>
                    <a:pt x="7454" y="1"/>
                    <a:pt x="7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1"/>
            <p:cNvSpPr/>
            <p:nvPr/>
          </p:nvSpPr>
          <p:spPr>
            <a:xfrm>
              <a:off x="5738575" y="2847350"/>
              <a:ext cx="426150" cy="364350"/>
            </a:xfrm>
            <a:custGeom>
              <a:avLst/>
              <a:gdLst/>
              <a:ahLst/>
              <a:cxnLst/>
              <a:rect l="l" t="t" r="r" b="b"/>
              <a:pathLst>
                <a:path w="17046" h="14574" extrusionOk="0">
                  <a:moveTo>
                    <a:pt x="2367" y="0"/>
                  </a:moveTo>
                  <a:cubicBezTo>
                    <a:pt x="1867" y="0"/>
                    <a:pt x="1" y="2126"/>
                    <a:pt x="1" y="2126"/>
                  </a:cubicBezTo>
                  <a:lnTo>
                    <a:pt x="7609" y="14573"/>
                  </a:lnTo>
                  <a:lnTo>
                    <a:pt x="17045" y="11213"/>
                  </a:lnTo>
                  <a:cubicBezTo>
                    <a:pt x="17045" y="11213"/>
                    <a:pt x="2850" y="56"/>
                    <a:pt x="2393" y="2"/>
                  </a:cubicBezTo>
                  <a:cubicBezTo>
                    <a:pt x="2385" y="1"/>
                    <a:pt x="2376" y="0"/>
                    <a:pt x="2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1"/>
            <p:cNvSpPr/>
            <p:nvPr/>
          </p:nvSpPr>
          <p:spPr>
            <a:xfrm>
              <a:off x="5684150" y="2835300"/>
              <a:ext cx="493325" cy="397225"/>
            </a:xfrm>
            <a:custGeom>
              <a:avLst/>
              <a:gdLst/>
              <a:ahLst/>
              <a:cxnLst/>
              <a:rect l="l" t="t" r="r" b="b"/>
              <a:pathLst>
                <a:path w="19733" h="15889" extrusionOk="0">
                  <a:moveTo>
                    <a:pt x="1559" y="0"/>
                  </a:moveTo>
                  <a:lnTo>
                    <a:pt x="0" y="2124"/>
                  </a:lnTo>
                  <a:lnTo>
                    <a:pt x="6909" y="15889"/>
                  </a:lnTo>
                  <a:lnTo>
                    <a:pt x="19733" y="10593"/>
                  </a:lnTo>
                  <a:lnTo>
                    <a:pt x="17448" y="8764"/>
                  </a:lnTo>
                  <a:lnTo>
                    <a:pt x="14007" y="10566"/>
                  </a:lnTo>
                  <a:lnTo>
                    <a:pt x="13039" y="9786"/>
                  </a:lnTo>
                  <a:lnTo>
                    <a:pt x="9221" y="11722"/>
                  </a:lnTo>
                  <a:cubicBezTo>
                    <a:pt x="9221" y="11722"/>
                    <a:pt x="1882" y="81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11"/>
            <p:cNvSpPr/>
            <p:nvPr/>
          </p:nvSpPr>
          <p:spPr>
            <a:xfrm>
              <a:off x="5941550" y="3165975"/>
              <a:ext cx="236600" cy="452150"/>
            </a:xfrm>
            <a:custGeom>
              <a:avLst/>
              <a:gdLst/>
              <a:ahLst/>
              <a:cxnLst/>
              <a:rect l="l" t="t" r="r" b="b"/>
              <a:pathLst>
                <a:path w="9464" h="18086" extrusionOk="0">
                  <a:moveTo>
                    <a:pt x="9464" y="0"/>
                  </a:moveTo>
                  <a:lnTo>
                    <a:pt x="1" y="3361"/>
                  </a:lnTo>
                  <a:lnTo>
                    <a:pt x="2017" y="17824"/>
                  </a:lnTo>
                  <a:cubicBezTo>
                    <a:pt x="2017" y="17824"/>
                    <a:pt x="3584" y="18085"/>
                    <a:pt x="4533" y="18085"/>
                  </a:cubicBezTo>
                  <a:cubicBezTo>
                    <a:pt x="4876" y="18085"/>
                    <a:pt x="5138" y="18051"/>
                    <a:pt x="5216" y="17959"/>
                  </a:cubicBezTo>
                  <a:cubicBezTo>
                    <a:pt x="5539" y="17609"/>
                    <a:pt x="9464" y="1"/>
                    <a:pt x="9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1"/>
            <p:cNvSpPr/>
            <p:nvPr/>
          </p:nvSpPr>
          <p:spPr>
            <a:xfrm>
              <a:off x="5873675" y="3179400"/>
              <a:ext cx="332025" cy="492675"/>
            </a:xfrm>
            <a:custGeom>
              <a:avLst/>
              <a:gdLst/>
              <a:ahLst/>
              <a:cxnLst/>
              <a:rect l="l" t="t" r="r" b="b"/>
              <a:pathLst>
                <a:path w="13281" h="19707" extrusionOk="0">
                  <a:moveTo>
                    <a:pt x="13281" y="1"/>
                  </a:moveTo>
                  <a:lnTo>
                    <a:pt x="0" y="4033"/>
                  </a:lnTo>
                  <a:lnTo>
                    <a:pt x="3441" y="19062"/>
                  </a:lnTo>
                  <a:lnTo>
                    <a:pt x="5942" y="19707"/>
                  </a:lnTo>
                  <a:cubicBezTo>
                    <a:pt x="6130" y="19438"/>
                    <a:pt x="4436" y="5781"/>
                    <a:pt x="4436" y="5781"/>
                  </a:cubicBezTo>
                  <a:lnTo>
                    <a:pt x="8630" y="4840"/>
                  </a:lnTo>
                  <a:lnTo>
                    <a:pt x="8899" y="3630"/>
                  </a:lnTo>
                  <a:lnTo>
                    <a:pt x="12690" y="2851"/>
                  </a:lnTo>
                  <a:lnTo>
                    <a:pt x="132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1"/>
            <p:cNvSpPr/>
            <p:nvPr/>
          </p:nvSpPr>
          <p:spPr>
            <a:xfrm>
              <a:off x="5595425" y="3028700"/>
              <a:ext cx="829550" cy="347650"/>
            </a:xfrm>
            <a:custGeom>
              <a:avLst/>
              <a:gdLst/>
              <a:ahLst/>
              <a:cxnLst/>
              <a:rect l="l" t="t" r="r" b="b"/>
              <a:pathLst>
                <a:path w="33182" h="13906" extrusionOk="0">
                  <a:moveTo>
                    <a:pt x="28465" y="1"/>
                  </a:moveTo>
                  <a:cubicBezTo>
                    <a:pt x="27491" y="1"/>
                    <a:pt x="26318" y="212"/>
                    <a:pt x="24976" y="706"/>
                  </a:cubicBezTo>
                  <a:cubicBezTo>
                    <a:pt x="21991" y="1808"/>
                    <a:pt x="1533" y="10599"/>
                    <a:pt x="1533" y="10599"/>
                  </a:cubicBezTo>
                  <a:cubicBezTo>
                    <a:pt x="0" y="13610"/>
                    <a:pt x="2689" y="13906"/>
                    <a:pt x="2689" y="13906"/>
                  </a:cubicBezTo>
                  <a:cubicBezTo>
                    <a:pt x="2689" y="13906"/>
                    <a:pt x="21185" y="8475"/>
                    <a:pt x="26992" y="6405"/>
                  </a:cubicBezTo>
                  <a:cubicBezTo>
                    <a:pt x="33181" y="4188"/>
                    <a:pt x="32795" y="1"/>
                    <a:pt x="28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1"/>
            <p:cNvSpPr/>
            <p:nvPr/>
          </p:nvSpPr>
          <p:spPr>
            <a:xfrm>
              <a:off x="6256100" y="3046775"/>
              <a:ext cx="114500" cy="114525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1225" y="0"/>
                  </a:moveTo>
                  <a:cubicBezTo>
                    <a:pt x="856" y="0"/>
                    <a:pt x="448" y="53"/>
                    <a:pt x="0" y="171"/>
                  </a:cubicBezTo>
                  <a:cubicBezTo>
                    <a:pt x="0" y="171"/>
                    <a:pt x="2823" y="1757"/>
                    <a:pt x="1586" y="4580"/>
                  </a:cubicBezTo>
                  <a:cubicBezTo>
                    <a:pt x="4579" y="3527"/>
                    <a:pt x="4224" y="0"/>
                    <a:pt x="1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경쟁사 비교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graphicFrame>
        <p:nvGraphicFramePr>
          <p:cNvPr id="712" name="Google Shape;712;p13"/>
          <p:cNvGraphicFramePr/>
          <p:nvPr/>
        </p:nvGraphicFramePr>
        <p:xfrm>
          <a:off x="486213" y="130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{6335BAFF-0AEE-4AD2-A87D-554436CE9A3D}</a:tableStyleId>
              </a:tblPr>
              <a:tblGrid>
                <a:gridCol w="2087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0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28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9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" sz="2800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이름</a:t>
                      </a:r>
                      <a:endParaRPr sz="28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" sz="2800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여행지 추천</a:t>
                      </a:r>
                      <a:endParaRPr sz="28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" sz="2800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경로 추천</a:t>
                      </a:r>
                      <a:endParaRPr sz="28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" sz="2800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AI </a:t>
                      </a:r>
                      <a:endParaRPr sz="2800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" sz="2800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맞춤 서비스</a:t>
                      </a:r>
                      <a:endParaRPr sz="28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1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여행지기</a:t>
                      </a:r>
                      <a:endParaRPr sz="20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CA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O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CA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O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CA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O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CA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1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    트립 어드 바이저</a:t>
                      </a:r>
                      <a:endParaRPr sz="20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O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X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X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1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네이버 여행</a:t>
                      </a:r>
                      <a:endParaRPr sz="20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O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O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X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1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승우 여행사</a:t>
                      </a:r>
                      <a:endParaRPr sz="20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O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O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Jua"/>
                          <a:ea typeface="Jua"/>
                          <a:cs typeface="Jua"/>
                          <a:sym typeface="Jua"/>
                        </a:rPr>
                        <a:t>X</a:t>
                      </a:r>
                      <a:endParaRPr sz="1400" u="none" strike="noStrike" cap="none">
                        <a:solidFill>
                          <a:schemeClr val="dk2"/>
                        </a:solidFill>
                        <a:latin typeface="Jua"/>
                        <a:ea typeface="Jua"/>
                        <a:cs typeface="Jua"/>
                        <a:sym typeface="Ju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8156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713" name="Google Shape;713;p13"/>
          <p:cNvPicPr preferRelativeResize="0"/>
          <p:nvPr/>
        </p:nvPicPr>
        <p:blipFill rotWithShape="1">
          <a:blip r:embed="rId3">
            <a:alphaModFix/>
          </a:blip>
          <a:srcRect l="26087" r="23218" b="32957"/>
          <a:stretch/>
        </p:blipFill>
        <p:spPr>
          <a:xfrm>
            <a:off x="486225" y="3213300"/>
            <a:ext cx="384650" cy="293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650" y="3806750"/>
            <a:ext cx="384650" cy="38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75025" y="152400"/>
            <a:ext cx="416575" cy="338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538" y="4491325"/>
            <a:ext cx="277275" cy="22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2378" y="2635632"/>
            <a:ext cx="277250" cy="18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8000">
              <a:schemeClr val="lt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1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타겟 시장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3" name="Google Shape;723;p12"/>
          <p:cNvSpPr txBox="1">
            <a:spLocks noGrp="1"/>
          </p:cNvSpPr>
          <p:nvPr>
            <p:ph type="subTitle" idx="1"/>
          </p:nvPr>
        </p:nvSpPr>
        <p:spPr>
          <a:xfrm>
            <a:off x="499350" y="2363925"/>
            <a:ext cx="2881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남녀 노소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4" name="Google Shape;724;p12"/>
          <p:cNvSpPr txBox="1">
            <a:spLocks noGrp="1"/>
          </p:cNvSpPr>
          <p:nvPr>
            <p:ph type="subTitle" idx="3"/>
          </p:nvPr>
        </p:nvSpPr>
        <p:spPr>
          <a:xfrm>
            <a:off x="6235699" y="2363935"/>
            <a:ext cx="2047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맞춤형 추천,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신뢰성 있는 리뷰 등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5" name="Google Shape;725;p12"/>
          <p:cNvSpPr txBox="1">
            <a:spLocks noGrp="1"/>
          </p:cNvSpPr>
          <p:nvPr>
            <p:ph type="subTitle" idx="4"/>
          </p:nvPr>
        </p:nvSpPr>
        <p:spPr>
          <a:xfrm>
            <a:off x="3271500" y="2371950"/>
            <a:ext cx="2445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국내 여행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6" name="Google Shape;726;p12"/>
          <p:cNvSpPr txBox="1">
            <a:spLocks noGrp="1"/>
          </p:cNvSpPr>
          <p:nvPr>
            <p:ph type="subTitle" idx="5"/>
          </p:nvPr>
        </p:nvSpPr>
        <p:spPr>
          <a:xfrm>
            <a:off x="1769350" y="4164750"/>
            <a:ext cx="2527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꾸준히 증가하는 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여행자 수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7" name="Google Shape;727;p12"/>
          <p:cNvSpPr txBox="1">
            <a:spLocks noGrp="1"/>
          </p:cNvSpPr>
          <p:nvPr>
            <p:ph type="subTitle" idx="6"/>
          </p:nvPr>
        </p:nvSpPr>
        <p:spPr>
          <a:xfrm>
            <a:off x="4689624" y="4164751"/>
            <a:ext cx="2047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직접 예약 90%</a:t>
            </a:r>
            <a:endParaRPr>
              <a:latin typeface="Jua"/>
              <a:ea typeface="Jua"/>
              <a:cs typeface="Jua"/>
              <a:sym typeface="J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 대행사 10%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8" name="Google Shape;728;p12"/>
          <p:cNvSpPr txBox="1">
            <a:spLocks noGrp="1"/>
          </p:cNvSpPr>
          <p:nvPr>
            <p:ph type="subTitle" idx="7"/>
          </p:nvPr>
        </p:nvSpPr>
        <p:spPr>
          <a:xfrm>
            <a:off x="861100" y="2016900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연령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29" name="Google Shape;729;p12"/>
          <p:cNvSpPr txBox="1">
            <a:spLocks noGrp="1"/>
          </p:cNvSpPr>
          <p:nvPr>
            <p:ph type="subTitle" idx="9"/>
          </p:nvPr>
        </p:nvSpPr>
        <p:spPr>
          <a:xfrm>
            <a:off x="6076400" y="2016900"/>
            <a:ext cx="23658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주요 서비스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30" name="Google Shape;730;p12"/>
          <p:cNvSpPr txBox="1">
            <a:spLocks noGrp="1"/>
          </p:cNvSpPr>
          <p:nvPr>
            <p:ph type="subTitle" idx="13"/>
          </p:nvPr>
        </p:nvSpPr>
        <p:spPr>
          <a:xfrm>
            <a:off x="3468750" y="2022463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 유형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31" name="Google Shape;731;p12"/>
          <p:cNvSpPr txBox="1">
            <a:spLocks noGrp="1"/>
          </p:cNvSpPr>
          <p:nvPr>
            <p:ph type="subTitle" idx="14"/>
          </p:nvPr>
        </p:nvSpPr>
        <p:spPr>
          <a:xfrm>
            <a:off x="2000225" y="3815263"/>
            <a:ext cx="2051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여행 빈도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32" name="Google Shape;732;p12"/>
          <p:cNvSpPr txBox="1">
            <a:spLocks noGrp="1"/>
          </p:cNvSpPr>
          <p:nvPr>
            <p:ph type="subTitle" idx="15"/>
          </p:nvPr>
        </p:nvSpPr>
        <p:spPr>
          <a:xfrm>
            <a:off x="4689624" y="3815263"/>
            <a:ext cx="20472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사용 서비스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733" name="Google Shape;733;p12"/>
          <p:cNvSpPr/>
          <p:nvPr/>
        </p:nvSpPr>
        <p:spPr>
          <a:xfrm>
            <a:off x="1600450" y="1307288"/>
            <a:ext cx="572700" cy="57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12"/>
          <p:cNvSpPr/>
          <p:nvPr/>
        </p:nvSpPr>
        <p:spPr>
          <a:xfrm>
            <a:off x="2739575" y="3100100"/>
            <a:ext cx="572700" cy="57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12"/>
          <p:cNvSpPr/>
          <p:nvPr/>
        </p:nvSpPr>
        <p:spPr>
          <a:xfrm>
            <a:off x="5426874" y="3100100"/>
            <a:ext cx="572700" cy="57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12"/>
          <p:cNvSpPr/>
          <p:nvPr/>
        </p:nvSpPr>
        <p:spPr>
          <a:xfrm>
            <a:off x="4208100" y="1307300"/>
            <a:ext cx="572700" cy="57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12"/>
          <p:cNvSpPr/>
          <p:nvPr/>
        </p:nvSpPr>
        <p:spPr>
          <a:xfrm>
            <a:off x="6972949" y="1307288"/>
            <a:ext cx="572700" cy="57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8" name="Google Shape;738;p12"/>
          <p:cNvGrpSpPr/>
          <p:nvPr/>
        </p:nvGrpSpPr>
        <p:grpSpPr>
          <a:xfrm>
            <a:off x="4341079" y="1439064"/>
            <a:ext cx="306743" cy="309171"/>
            <a:chOff x="-1251600" y="3322025"/>
            <a:chExt cx="331650" cy="334275"/>
          </a:xfrm>
        </p:grpSpPr>
        <p:sp>
          <p:nvSpPr>
            <p:cNvPr id="739" name="Google Shape;739;p12"/>
            <p:cNvSpPr/>
            <p:nvPr/>
          </p:nvSpPr>
          <p:spPr>
            <a:xfrm>
              <a:off x="-1081675" y="3393525"/>
              <a:ext cx="27900" cy="43650"/>
            </a:xfrm>
            <a:custGeom>
              <a:avLst/>
              <a:gdLst/>
              <a:ahLst/>
              <a:cxnLst/>
              <a:rect l="l" t="t" r="r" b="b"/>
              <a:pathLst>
                <a:path w="1116" h="1746" extrusionOk="0">
                  <a:moveTo>
                    <a:pt x="0" y="1"/>
                  </a:moveTo>
                  <a:lnTo>
                    <a:pt x="0" y="1"/>
                  </a:lnTo>
                  <a:cubicBezTo>
                    <a:pt x="145" y="578"/>
                    <a:pt x="236" y="1155"/>
                    <a:pt x="263" y="1746"/>
                  </a:cubicBezTo>
                  <a:lnTo>
                    <a:pt x="984" y="1746"/>
                  </a:lnTo>
                  <a:lnTo>
                    <a:pt x="1116" y="1615"/>
                  </a:lnTo>
                  <a:cubicBezTo>
                    <a:pt x="971" y="945"/>
                    <a:pt x="578" y="36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2"/>
            <p:cNvSpPr/>
            <p:nvPr/>
          </p:nvSpPr>
          <p:spPr>
            <a:xfrm>
              <a:off x="-1137450" y="3383350"/>
              <a:ext cx="42675" cy="53825"/>
            </a:xfrm>
            <a:custGeom>
              <a:avLst/>
              <a:gdLst/>
              <a:ahLst/>
              <a:cxnLst/>
              <a:rect l="l" t="t" r="r" b="b"/>
              <a:pathLst>
                <a:path w="1707" h="2153" extrusionOk="0">
                  <a:moveTo>
                    <a:pt x="855" y="1"/>
                  </a:moveTo>
                  <a:cubicBezTo>
                    <a:pt x="709" y="1"/>
                    <a:pt x="565" y="14"/>
                    <a:pt x="421" y="40"/>
                  </a:cubicBezTo>
                  <a:cubicBezTo>
                    <a:pt x="171" y="723"/>
                    <a:pt x="40" y="1431"/>
                    <a:pt x="1" y="2153"/>
                  </a:cubicBezTo>
                  <a:lnTo>
                    <a:pt x="1706" y="2153"/>
                  </a:lnTo>
                  <a:cubicBezTo>
                    <a:pt x="1667" y="1431"/>
                    <a:pt x="1536" y="723"/>
                    <a:pt x="1300" y="40"/>
                  </a:cubicBezTo>
                  <a:cubicBezTo>
                    <a:pt x="1149" y="14"/>
                    <a:pt x="1001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2"/>
            <p:cNvSpPr/>
            <p:nvPr/>
          </p:nvSpPr>
          <p:spPr>
            <a:xfrm>
              <a:off x="-1137450" y="3456825"/>
              <a:ext cx="42675" cy="50875"/>
            </a:xfrm>
            <a:custGeom>
              <a:avLst/>
              <a:gdLst/>
              <a:ahLst/>
              <a:cxnLst/>
              <a:rect l="l" t="t" r="r" b="b"/>
              <a:pathLst>
                <a:path w="1707" h="2035" extrusionOk="0">
                  <a:moveTo>
                    <a:pt x="1" y="1"/>
                  </a:moveTo>
                  <a:cubicBezTo>
                    <a:pt x="40" y="696"/>
                    <a:pt x="171" y="1379"/>
                    <a:pt x="394" y="2035"/>
                  </a:cubicBezTo>
                  <a:lnTo>
                    <a:pt x="1628" y="814"/>
                  </a:lnTo>
                  <a:cubicBezTo>
                    <a:pt x="1667" y="539"/>
                    <a:pt x="1693" y="276"/>
                    <a:pt x="1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2"/>
            <p:cNvSpPr/>
            <p:nvPr/>
          </p:nvSpPr>
          <p:spPr>
            <a:xfrm>
              <a:off x="-1251600" y="3322025"/>
              <a:ext cx="270975" cy="333925"/>
            </a:xfrm>
            <a:custGeom>
              <a:avLst/>
              <a:gdLst/>
              <a:ahLst/>
              <a:cxnLst/>
              <a:rect l="l" t="t" r="r" b="b"/>
              <a:pathLst>
                <a:path w="10839" h="13357" extrusionOk="0">
                  <a:moveTo>
                    <a:pt x="1313" y="0"/>
                  </a:moveTo>
                  <a:cubicBezTo>
                    <a:pt x="591" y="0"/>
                    <a:pt x="1" y="578"/>
                    <a:pt x="1" y="1313"/>
                  </a:cubicBezTo>
                  <a:lnTo>
                    <a:pt x="1" y="12045"/>
                  </a:lnTo>
                  <a:cubicBezTo>
                    <a:pt x="1" y="12767"/>
                    <a:pt x="591" y="13357"/>
                    <a:pt x="1313" y="13357"/>
                  </a:cubicBezTo>
                  <a:lnTo>
                    <a:pt x="6325" y="13357"/>
                  </a:lnTo>
                  <a:lnTo>
                    <a:pt x="4646" y="11664"/>
                  </a:lnTo>
                  <a:lnTo>
                    <a:pt x="4646" y="11664"/>
                  </a:lnTo>
                  <a:cubicBezTo>
                    <a:pt x="4567" y="11678"/>
                    <a:pt x="4698" y="11678"/>
                    <a:pt x="2769" y="11678"/>
                  </a:cubicBezTo>
                  <a:lnTo>
                    <a:pt x="2769" y="11691"/>
                  </a:lnTo>
                  <a:cubicBezTo>
                    <a:pt x="2761" y="11691"/>
                    <a:pt x="2753" y="11691"/>
                    <a:pt x="2745" y="11691"/>
                  </a:cubicBezTo>
                  <a:cubicBezTo>
                    <a:pt x="2230" y="11691"/>
                    <a:pt x="2227" y="10902"/>
                    <a:pt x="2733" y="10902"/>
                  </a:cubicBezTo>
                  <a:cubicBezTo>
                    <a:pt x="2745" y="10902"/>
                    <a:pt x="2757" y="10903"/>
                    <a:pt x="2769" y="10904"/>
                  </a:cubicBezTo>
                  <a:lnTo>
                    <a:pt x="3871" y="10904"/>
                  </a:lnTo>
                  <a:cubicBezTo>
                    <a:pt x="3596" y="10667"/>
                    <a:pt x="3412" y="10352"/>
                    <a:pt x="3347" y="10011"/>
                  </a:cubicBezTo>
                  <a:lnTo>
                    <a:pt x="1864" y="10011"/>
                  </a:lnTo>
                  <a:cubicBezTo>
                    <a:pt x="1379" y="9972"/>
                    <a:pt x="1379" y="9250"/>
                    <a:pt x="1864" y="9224"/>
                  </a:cubicBezTo>
                  <a:lnTo>
                    <a:pt x="3386" y="9224"/>
                  </a:lnTo>
                  <a:cubicBezTo>
                    <a:pt x="3530" y="8804"/>
                    <a:pt x="3753" y="8621"/>
                    <a:pt x="4265" y="8122"/>
                  </a:cubicBezTo>
                  <a:cubicBezTo>
                    <a:pt x="1982" y="7282"/>
                    <a:pt x="1339" y="4356"/>
                    <a:pt x="3058" y="2651"/>
                  </a:cubicBezTo>
                  <a:cubicBezTo>
                    <a:pt x="3725" y="1984"/>
                    <a:pt x="4573" y="1670"/>
                    <a:pt x="5409" y="1670"/>
                  </a:cubicBezTo>
                  <a:cubicBezTo>
                    <a:pt x="6728" y="1670"/>
                    <a:pt x="8021" y="2448"/>
                    <a:pt x="8542" y="3845"/>
                  </a:cubicBezTo>
                  <a:cubicBezTo>
                    <a:pt x="8845" y="3508"/>
                    <a:pt x="9258" y="3341"/>
                    <a:pt x="9672" y="3341"/>
                  </a:cubicBezTo>
                  <a:cubicBezTo>
                    <a:pt x="10066" y="3341"/>
                    <a:pt x="10459" y="3492"/>
                    <a:pt x="10760" y="3792"/>
                  </a:cubicBezTo>
                  <a:lnTo>
                    <a:pt x="10838" y="3871"/>
                  </a:lnTo>
                  <a:lnTo>
                    <a:pt x="10838" y="1313"/>
                  </a:lnTo>
                  <a:cubicBezTo>
                    <a:pt x="10838" y="578"/>
                    <a:pt x="10248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2"/>
            <p:cNvSpPr/>
            <p:nvPr/>
          </p:nvSpPr>
          <p:spPr>
            <a:xfrm>
              <a:off x="-1178775" y="3393525"/>
              <a:ext cx="28225" cy="43650"/>
            </a:xfrm>
            <a:custGeom>
              <a:avLst/>
              <a:gdLst/>
              <a:ahLst/>
              <a:cxnLst/>
              <a:rect l="l" t="t" r="r" b="b"/>
              <a:pathLst>
                <a:path w="1129" h="1746" extrusionOk="0">
                  <a:moveTo>
                    <a:pt x="1129" y="1"/>
                  </a:moveTo>
                  <a:cubicBezTo>
                    <a:pt x="525" y="394"/>
                    <a:pt x="106" y="1024"/>
                    <a:pt x="1" y="1746"/>
                  </a:cubicBezTo>
                  <a:lnTo>
                    <a:pt x="867" y="1746"/>
                  </a:lnTo>
                  <a:cubicBezTo>
                    <a:pt x="893" y="1155"/>
                    <a:pt x="985" y="578"/>
                    <a:pt x="1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2"/>
            <p:cNvSpPr/>
            <p:nvPr/>
          </p:nvSpPr>
          <p:spPr>
            <a:xfrm>
              <a:off x="-1178775" y="3456825"/>
              <a:ext cx="28225" cy="43650"/>
            </a:xfrm>
            <a:custGeom>
              <a:avLst/>
              <a:gdLst/>
              <a:ahLst/>
              <a:cxnLst/>
              <a:rect l="l" t="t" r="r" b="b"/>
              <a:pathLst>
                <a:path w="1129" h="1746" extrusionOk="0">
                  <a:moveTo>
                    <a:pt x="1" y="1"/>
                  </a:moveTo>
                  <a:cubicBezTo>
                    <a:pt x="106" y="723"/>
                    <a:pt x="525" y="1352"/>
                    <a:pt x="1129" y="1746"/>
                  </a:cubicBezTo>
                  <a:cubicBezTo>
                    <a:pt x="985" y="1182"/>
                    <a:pt x="893" y="591"/>
                    <a:pt x="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2"/>
            <p:cNvSpPr/>
            <p:nvPr/>
          </p:nvSpPr>
          <p:spPr>
            <a:xfrm>
              <a:off x="-1029850" y="3607075"/>
              <a:ext cx="49225" cy="49225"/>
            </a:xfrm>
            <a:custGeom>
              <a:avLst/>
              <a:gdLst/>
              <a:ahLst/>
              <a:cxnLst/>
              <a:rect l="l" t="t" r="r" b="b"/>
              <a:pathLst>
                <a:path w="1969" h="1969" extrusionOk="0">
                  <a:moveTo>
                    <a:pt x="1968" y="0"/>
                  </a:moveTo>
                  <a:lnTo>
                    <a:pt x="0" y="1968"/>
                  </a:lnTo>
                  <a:lnTo>
                    <a:pt x="656" y="1955"/>
                  </a:lnTo>
                  <a:cubicBezTo>
                    <a:pt x="1378" y="1955"/>
                    <a:pt x="1968" y="1378"/>
                    <a:pt x="1968" y="643"/>
                  </a:cubicBezTo>
                  <a:lnTo>
                    <a:pt x="19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2"/>
            <p:cNvSpPr/>
            <p:nvPr/>
          </p:nvSpPr>
          <p:spPr>
            <a:xfrm>
              <a:off x="-1150900" y="3425175"/>
              <a:ext cx="170600" cy="170750"/>
            </a:xfrm>
            <a:custGeom>
              <a:avLst/>
              <a:gdLst/>
              <a:ahLst/>
              <a:cxnLst/>
              <a:rect l="l" t="t" r="r" b="b"/>
              <a:pathLst>
                <a:path w="6824" h="6830" extrusionOk="0">
                  <a:moveTo>
                    <a:pt x="5656" y="1"/>
                  </a:moveTo>
                  <a:cubicBezTo>
                    <a:pt x="5466" y="1"/>
                    <a:pt x="5275" y="73"/>
                    <a:pt x="5131" y="217"/>
                  </a:cubicBezTo>
                  <a:lnTo>
                    <a:pt x="290" y="5059"/>
                  </a:lnTo>
                  <a:cubicBezTo>
                    <a:pt x="1" y="5347"/>
                    <a:pt x="1" y="5820"/>
                    <a:pt x="290" y="6108"/>
                  </a:cubicBezTo>
                  <a:lnTo>
                    <a:pt x="1011" y="6830"/>
                  </a:lnTo>
                  <a:lnTo>
                    <a:pt x="6824" y="860"/>
                  </a:lnTo>
                  <a:lnTo>
                    <a:pt x="6181" y="217"/>
                  </a:lnTo>
                  <a:cubicBezTo>
                    <a:pt x="6036" y="73"/>
                    <a:pt x="5846" y="1"/>
                    <a:pt x="5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2"/>
            <p:cNvSpPr/>
            <p:nvPr/>
          </p:nvSpPr>
          <p:spPr>
            <a:xfrm>
              <a:off x="-1111525" y="3460450"/>
              <a:ext cx="191575" cy="191975"/>
            </a:xfrm>
            <a:custGeom>
              <a:avLst/>
              <a:gdLst/>
              <a:ahLst/>
              <a:cxnLst/>
              <a:rect l="l" t="t" r="r" b="b"/>
              <a:pathLst>
                <a:path w="7663" h="7679" extrusionOk="0">
                  <a:moveTo>
                    <a:pt x="5800" y="0"/>
                  </a:moveTo>
                  <a:lnTo>
                    <a:pt x="0" y="5983"/>
                  </a:lnTo>
                  <a:lnTo>
                    <a:pt x="1470" y="7453"/>
                  </a:lnTo>
                  <a:cubicBezTo>
                    <a:pt x="1614" y="7604"/>
                    <a:pt x="1808" y="7679"/>
                    <a:pt x="2001" y="7679"/>
                  </a:cubicBezTo>
                  <a:cubicBezTo>
                    <a:pt x="2195" y="7679"/>
                    <a:pt x="2388" y="7604"/>
                    <a:pt x="2533" y="7453"/>
                  </a:cubicBezTo>
                  <a:lnTo>
                    <a:pt x="7361" y="2624"/>
                  </a:lnTo>
                  <a:cubicBezTo>
                    <a:pt x="7663" y="2323"/>
                    <a:pt x="7663" y="1850"/>
                    <a:pt x="7361" y="1562"/>
                  </a:cubicBezTo>
                  <a:lnTo>
                    <a:pt x="7374" y="1562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8" name="Google Shape;748;p12"/>
          <p:cNvSpPr/>
          <p:nvPr/>
        </p:nvSpPr>
        <p:spPr>
          <a:xfrm>
            <a:off x="7104726" y="1497159"/>
            <a:ext cx="309148" cy="192957"/>
          </a:xfrm>
          <a:custGeom>
            <a:avLst/>
            <a:gdLst/>
            <a:ahLst/>
            <a:cxnLst/>
            <a:rect l="l" t="t" r="r" b="b"/>
            <a:pathLst>
              <a:path w="13370" h="8345" extrusionOk="0">
                <a:moveTo>
                  <a:pt x="2319" y="1668"/>
                </a:moveTo>
                <a:cubicBezTo>
                  <a:pt x="2427" y="1668"/>
                  <a:pt x="2537" y="1716"/>
                  <a:pt x="2624" y="1832"/>
                </a:cubicBezTo>
                <a:lnTo>
                  <a:pt x="3136" y="2514"/>
                </a:lnTo>
                <a:lnTo>
                  <a:pt x="6508" y="2514"/>
                </a:lnTo>
                <a:cubicBezTo>
                  <a:pt x="7020" y="2514"/>
                  <a:pt x="7020" y="3301"/>
                  <a:pt x="6508" y="3301"/>
                </a:cubicBezTo>
                <a:lnTo>
                  <a:pt x="5222" y="3301"/>
                </a:lnTo>
                <a:lnTo>
                  <a:pt x="4500" y="4207"/>
                </a:lnTo>
                <a:cubicBezTo>
                  <a:pt x="4412" y="4327"/>
                  <a:pt x="4299" y="4377"/>
                  <a:pt x="4189" y="4377"/>
                </a:cubicBezTo>
                <a:cubicBezTo>
                  <a:pt x="3893" y="4377"/>
                  <a:pt x="3616" y="4015"/>
                  <a:pt x="3884" y="3708"/>
                </a:cubicBezTo>
                <a:lnTo>
                  <a:pt x="4212" y="3301"/>
                </a:lnTo>
                <a:lnTo>
                  <a:pt x="2939" y="3314"/>
                </a:lnTo>
                <a:cubicBezTo>
                  <a:pt x="2808" y="3301"/>
                  <a:pt x="2690" y="3249"/>
                  <a:pt x="2624" y="3144"/>
                </a:cubicBezTo>
                <a:lnTo>
                  <a:pt x="1994" y="2304"/>
                </a:lnTo>
                <a:cubicBezTo>
                  <a:pt x="1766" y="2000"/>
                  <a:pt x="2034" y="1668"/>
                  <a:pt x="2319" y="1668"/>
                </a:cubicBezTo>
                <a:close/>
                <a:moveTo>
                  <a:pt x="9198" y="2947"/>
                </a:moveTo>
                <a:cubicBezTo>
                  <a:pt x="9421" y="2947"/>
                  <a:pt x="9591" y="3118"/>
                  <a:pt x="9591" y="3341"/>
                </a:cubicBezTo>
                <a:lnTo>
                  <a:pt x="9591" y="5007"/>
                </a:lnTo>
                <a:cubicBezTo>
                  <a:pt x="9611" y="5289"/>
                  <a:pt x="9404" y="5430"/>
                  <a:pt x="9198" y="5430"/>
                </a:cubicBezTo>
                <a:cubicBezTo>
                  <a:pt x="8991" y="5430"/>
                  <a:pt x="8784" y="5289"/>
                  <a:pt x="8804" y="5007"/>
                </a:cubicBezTo>
                <a:lnTo>
                  <a:pt x="8804" y="3341"/>
                </a:lnTo>
                <a:cubicBezTo>
                  <a:pt x="8804" y="3118"/>
                  <a:pt x="8988" y="2947"/>
                  <a:pt x="9198" y="2947"/>
                </a:cubicBezTo>
                <a:close/>
                <a:moveTo>
                  <a:pt x="11690" y="2107"/>
                </a:moveTo>
                <a:cubicBezTo>
                  <a:pt x="11887" y="2107"/>
                  <a:pt x="12084" y="2239"/>
                  <a:pt x="12084" y="2501"/>
                </a:cubicBezTo>
                <a:lnTo>
                  <a:pt x="12084" y="5860"/>
                </a:lnTo>
                <a:cubicBezTo>
                  <a:pt x="12084" y="6116"/>
                  <a:pt x="11887" y="6244"/>
                  <a:pt x="11690" y="6244"/>
                </a:cubicBezTo>
                <a:cubicBezTo>
                  <a:pt x="11494" y="6244"/>
                  <a:pt x="11297" y="6116"/>
                  <a:pt x="11297" y="5860"/>
                </a:cubicBezTo>
                <a:lnTo>
                  <a:pt x="11297" y="2501"/>
                </a:lnTo>
                <a:cubicBezTo>
                  <a:pt x="11297" y="2239"/>
                  <a:pt x="11494" y="2107"/>
                  <a:pt x="11690" y="2107"/>
                </a:cubicBezTo>
                <a:close/>
                <a:moveTo>
                  <a:pt x="7150" y="5662"/>
                </a:moveTo>
                <a:cubicBezTo>
                  <a:pt x="7676" y="5662"/>
                  <a:pt x="7680" y="6452"/>
                  <a:pt x="7162" y="6452"/>
                </a:cubicBezTo>
                <a:cubicBezTo>
                  <a:pt x="7150" y="6452"/>
                  <a:pt x="7137" y="6451"/>
                  <a:pt x="7124" y="6450"/>
                </a:cubicBezTo>
                <a:lnTo>
                  <a:pt x="1679" y="6450"/>
                </a:lnTo>
                <a:cubicBezTo>
                  <a:pt x="1667" y="6451"/>
                  <a:pt x="1654" y="6452"/>
                  <a:pt x="1642" y="6452"/>
                </a:cubicBezTo>
                <a:cubicBezTo>
                  <a:pt x="1124" y="6452"/>
                  <a:pt x="1128" y="5662"/>
                  <a:pt x="1654" y="5662"/>
                </a:cubicBezTo>
                <a:cubicBezTo>
                  <a:pt x="1663" y="5662"/>
                  <a:pt x="1671" y="5663"/>
                  <a:pt x="1679" y="5663"/>
                </a:cubicBezTo>
                <a:lnTo>
                  <a:pt x="7124" y="5663"/>
                </a:lnTo>
                <a:cubicBezTo>
                  <a:pt x="7133" y="5663"/>
                  <a:pt x="7141" y="5662"/>
                  <a:pt x="7150" y="5662"/>
                </a:cubicBezTo>
                <a:close/>
                <a:moveTo>
                  <a:pt x="11114" y="0"/>
                </a:moveTo>
                <a:cubicBezTo>
                  <a:pt x="10279" y="0"/>
                  <a:pt x="10300" y="37"/>
                  <a:pt x="9591" y="271"/>
                </a:cubicBezTo>
                <a:lnTo>
                  <a:pt x="9591" y="822"/>
                </a:lnTo>
                <a:cubicBezTo>
                  <a:pt x="9578" y="1064"/>
                  <a:pt x="9391" y="1186"/>
                  <a:pt x="9204" y="1186"/>
                </a:cubicBezTo>
                <a:cubicBezTo>
                  <a:pt x="9017" y="1186"/>
                  <a:pt x="8830" y="1064"/>
                  <a:pt x="8817" y="822"/>
                </a:cubicBezTo>
                <a:lnTo>
                  <a:pt x="8817" y="284"/>
                </a:lnTo>
                <a:cubicBezTo>
                  <a:pt x="8555" y="179"/>
                  <a:pt x="8279" y="100"/>
                  <a:pt x="8004" y="34"/>
                </a:cubicBezTo>
                <a:cubicBezTo>
                  <a:pt x="7925" y="11"/>
                  <a:pt x="8007" y="6"/>
                  <a:pt x="6401" y="6"/>
                </a:cubicBezTo>
                <a:cubicBezTo>
                  <a:pt x="5331" y="6"/>
                  <a:pt x="3511" y="8"/>
                  <a:pt x="394" y="8"/>
                </a:cubicBezTo>
                <a:cubicBezTo>
                  <a:pt x="184" y="8"/>
                  <a:pt x="0" y="192"/>
                  <a:pt x="0" y="402"/>
                </a:cubicBezTo>
                <a:lnTo>
                  <a:pt x="0" y="7946"/>
                </a:lnTo>
                <a:cubicBezTo>
                  <a:pt x="0" y="8169"/>
                  <a:pt x="184" y="8340"/>
                  <a:pt x="394" y="8340"/>
                </a:cubicBezTo>
                <a:cubicBezTo>
                  <a:pt x="3579" y="8340"/>
                  <a:pt x="5400" y="8342"/>
                  <a:pt x="6452" y="8342"/>
                </a:cubicBezTo>
                <a:cubicBezTo>
                  <a:pt x="8030" y="8342"/>
                  <a:pt x="7878" y="8337"/>
                  <a:pt x="8004" y="8313"/>
                </a:cubicBezTo>
                <a:cubicBezTo>
                  <a:pt x="8279" y="8261"/>
                  <a:pt x="8541" y="8182"/>
                  <a:pt x="8804" y="8077"/>
                </a:cubicBezTo>
                <a:lnTo>
                  <a:pt x="8804" y="7736"/>
                </a:lnTo>
                <a:cubicBezTo>
                  <a:pt x="8824" y="7493"/>
                  <a:pt x="9014" y="7372"/>
                  <a:pt x="9202" y="7372"/>
                </a:cubicBezTo>
                <a:cubicBezTo>
                  <a:pt x="9391" y="7372"/>
                  <a:pt x="9578" y="7493"/>
                  <a:pt x="9591" y="7736"/>
                </a:cubicBezTo>
                <a:lnTo>
                  <a:pt x="9591" y="8064"/>
                </a:lnTo>
                <a:cubicBezTo>
                  <a:pt x="10321" y="8310"/>
                  <a:pt x="10263" y="8345"/>
                  <a:pt x="11258" y="8345"/>
                </a:cubicBezTo>
                <a:cubicBezTo>
                  <a:pt x="11640" y="8345"/>
                  <a:pt x="12178" y="8340"/>
                  <a:pt x="12976" y="8340"/>
                </a:cubicBezTo>
                <a:cubicBezTo>
                  <a:pt x="13199" y="8340"/>
                  <a:pt x="13370" y="8156"/>
                  <a:pt x="13370" y="7946"/>
                </a:cubicBezTo>
                <a:lnTo>
                  <a:pt x="13370" y="402"/>
                </a:lnTo>
                <a:cubicBezTo>
                  <a:pt x="13370" y="179"/>
                  <a:pt x="13186" y="8"/>
                  <a:pt x="12976" y="8"/>
                </a:cubicBezTo>
                <a:cubicBezTo>
                  <a:pt x="12069" y="8"/>
                  <a:pt x="11500" y="0"/>
                  <a:pt x="111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9" name="Google Shape;749;p12"/>
          <p:cNvGrpSpPr/>
          <p:nvPr/>
        </p:nvGrpSpPr>
        <p:grpSpPr>
          <a:xfrm>
            <a:off x="5558786" y="3280403"/>
            <a:ext cx="308870" cy="212080"/>
            <a:chOff x="-2668275" y="3960650"/>
            <a:chExt cx="333950" cy="229300"/>
          </a:xfrm>
        </p:grpSpPr>
        <p:sp>
          <p:nvSpPr>
            <p:cNvPr id="750" name="Google Shape;750;p12"/>
            <p:cNvSpPr/>
            <p:nvPr/>
          </p:nvSpPr>
          <p:spPr>
            <a:xfrm>
              <a:off x="-2590525" y="4066600"/>
              <a:ext cx="19700" cy="24950"/>
            </a:xfrm>
            <a:custGeom>
              <a:avLst/>
              <a:gdLst/>
              <a:ahLst/>
              <a:cxnLst/>
              <a:rect l="l" t="t" r="r" b="b"/>
              <a:pathLst>
                <a:path w="788" h="998" extrusionOk="0">
                  <a:moveTo>
                    <a:pt x="394" y="1"/>
                  </a:moveTo>
                  <a:cubicBezTo>
                    <a:pt x="276" y="355"/>
                    <a:pt x="145" y="696"/>
                    <a:pt x="0" y="998"/>
                  </a:cubicBezTo>
                  <a:lnTo>
                    <a:pt x="788" y="998"/>
                  </a:lnTo>
                  <a:cubicBezTo>
                    <a:pt x="643" y="670"/>
                    <a:pt x="512" y="342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2"/>
            <p:cNvSpPr/>
            <p:nvPr/>
          </p:nvSpPr>
          <p:spPr>
            <a:xfrm>
              <a:off x="-2668275" y="3960650"/>
              <a:ext cx="178150" cy="229300"/>
            </a:xfrm>
            <a:custGeom>
              <a:avLst/>
              <a:gdLst/>
              <a:ahLst/>
              <a:cxnLst/>
              <a:rect l="l" t="t" r="r" b="b"/>
              <a:pathLst>
                <a:path w="7126" h="9172" extrusionOk="0">
                  <a:moveTo>
                    <a:pt x="3504" y="1651"/>
                  </a:moveTo>
                  <a:cubicBezTo>
                    <a:pt x="3711" y="1651"/>
                    <a:pt x="3917" y="1792"/>
                    <a:pt x="3898" y="2074"/>
                  </a:cubicBezTo>
                  <a:cubicBezTo>
                    <a:pt x="3898" y="3163"/>
                    <a:pt x="4330" y="4331"/>
                    <a:pt x="4763" y="5236"/>
                  </a:cubicBezTo>
                  <a:lnTo>
                    <a:pt x="5393" y="5236"/>
                  </a:lnTo>
                  <a:cubicBezTo>
                    <a:pt x="5402" y="5235"/>
                    <a:pt x="5410" y="5235"/>
                    <a:pt x="5419" y="5235"/>
                  </a:cubicBezTo>
                  <a:cubicBezTo>
                    <a:pt x="5945" y="5235"/>
                    <a:pt x="5949" y="6024"/>
                    <a:pt x="5431" y="6024"/>
                  </a:cubicBezTo>
                  <a:cubicBezTo>
                    <a:pt x="5418" y="6024"/>
                    <a:pt x="5406" y="6024"/>
                    <a:pt x="5393" y="6023"/>
                  </a:cubicBezTo>
                  <a:lnTo>
                    <a:pt x="5183" y="6023"/>
                  </a:lnTo>
                  <a:cubicBezTo>
                    <a:pt x="5472" y="6535"/>
                    <a:pt x="5708" y="6863"/>
                    <a:pt x="5708" y="6876"/>
                  </a:cubicBezTo>
                  <a:cubicBezTo>
                    <a:pt x="5907" y="7179"/>
                    <a:pt x="5647" y="7490"/>
                    <a:pt x="5374" y="7490"/>
                  </a:cubicBezTo>
                  <a:cubicBezTo>
                    <a:pt x="5269" y="7490"/>
                    <a:pt x="5162" y="7444"/>
                    <a:pt x="5078" y="7335"/>
                  </a:cubicBezTo>
                  <a:cubicBezTo>
                    <a:pt x="4790" y="6915"/>
                    <a:pt x="4514" y="6469"/>
                    <a:pt x="4278" y="6023"/>
                  </a:cubicBezTo>
                  <a:lnTo>
                    <a:pt x="2730" y="6023"/>
                  </a:lnTo>
                  <a:cubicBezTo>
                    <a:pt x="2494" y="6469"/>
                    <a:pt x="2231" y="6915"/>
                    <a:pt x="1943" y="7335"/>
                  </a:cubicBezTo>
                  <a:cubicBezTo>
                    <a:pt x="1856" y="7467"/>
                    <a:pt x="1739" y="7521"/>
                    <a:pt x="1623" y="7521"/>
                  </a:cubicBezTo>
                  <a:cubicBezTo>
                    <a:pt x="1334" y="7521"/>
                    <a:pt x="1056" y="7185"/>
                    <a:pt x="1300" y="6876"/>
                  </a:cubicBezTo>
                  <a:cubicBezTo>
                    <a:pt x="1300" y="6863"/>
                    <a:pt x="1536" y="6548"/>
                    <a:pt x="1824" y="6023"/>
                  </a:cubicBezTo>
                  <a:lnTo>
                    <a:pt x="1615" y="6023"/>
                  </a:lnTo>
                  <a:cubicBezTo>
                    <a:pt x="1602" y="6024"/>
                    <a:pt x="1590" y="6024"/>
                    <a:pt x="1578" y="6024"/>
                  </a:cubicBezTo>
                  <a:cubicBezTo>
                    <a:pt x="1072" y="6024"/>
                    <a:pt x="1076" y="5235"/>
                    <a:pt x="1590" y="5235"/>
                  </a:cubicBezTo>
                  <a:cubicBezTo>
                    <a:pt x="1598" y="5235"/>
                    <a:pt x="1606" y="5235"/>
                    <a:pt x="1615" y="5236"/>
                  </a:cubicBezTo>
                  <a:lnTo>
                    <a:pt x="2244" y="5236"/>
                  </a:lnTo>
                  <a:cubicBezTo>
                    <a:pt x="2690" y="4331"/>
                    <a:pt x="3110" y="3163"/>
                    <a:pt x="3110" y="2074"/>
                  </a:cubicBezTo>
                  <a:cubicBezTo>
                    <a:pt x="3091" y="1792"/>
                    <a:pt x="3297" y="1651"/>
                    <a:pt x="3504" y="1651"/>
                  </a:cubicBezTo>
                  <a:close/>
                  <a:moveTo>
                    <a:pt x="998" y="1"/>
                  </a:moveTo>
                  <a:cubicBezTo>
                    <a:pt x="447" y="1"/>
                    <a:pt x="1" y="447"/>
                    <a:pt x="1" y="1011"/>
                  </a:cubicBezTo>
                  <a:lnTo>
                    <a:pt x="1" y="8162"/>
                  </a:lnTo>
                  <a:cubicBezTo>
                    <a:pt x="1" y="8726"/>
                    <a:pt x="447" y="9172"/>
                    <a:pt x="998" y="9172"/>
                  </a:cubicBezTo>
                  <a:lnTo>
                    <a:pt x="7125" y="9172"/>
                  </a:lnTo>
                  <a:lnTo>
                    <a:pt x="71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2"/>
            <p:cNvSpPr/>
            <p:nvPr/>
          </p:nvSpPr>
          <p:spPr>
            <a:xfrm>
              <a:off x="-2470475" y="3960650"/>
              <a:ext cx="136150" cy="229300"/>
            </a:xfrm>
            <a:custGeom>
              <a:avLst/>
              <a:gdLst/>
              <a:ahLst/>
              <a:cxnLst/>
              <a:rect l="l" t="t" r="r" b="b"/>
              <a:pathLst>
                <a:path w="5446" h="9172" extrusionOk="0">
                  <a:moveTo>
                    <a:pt x="3779" y="1680"/>
                  </a:moveTo>
                  <a:cubicBezTo>
                    <a:pt x="4291" y="1680"/>
                    <a:pt x="4291" y="2467"/>
                    <a:pt x="3779" y="2467"/>
                  </a:cubicBezTo>
                  <a:lnTo>
                    <a:pt x="1680" y="2467"/>
                  </a:lnTo>
                  <a:cubicBezTo>
                    <a:pt x="1155" y="2467"/>
                    <a:pt x="1155" y="1680"/>
                    <a:pt x="1680" y="1680"/>
                  </a:cubicBezTo>
                  <a:close/>
                  <a:moveTo>
                    <a:pt x="3792" y="3359"/>
                  </a:moveTo>
                  <a:cubicBezTo>
                    <a:pt x="4291" y="3359"/>
                    <a:pt x="4287" y="4134"/>
                    <a:pt x="3779" y="4147"/>
                  </a:cubicBezTo>
                  <a:lnTo>
                    <a:pt x="1680" y="4147"/>
                  </a:lnTo>
                  <a:cubicBezTo>
                    <a:pt x="1159" y="4134"/>
                    <a:pt x="1155" y="3359"/>
                    <a:pt x="1667" y="3359"/>
                  </a:cubicBezTo>
                  <a:cubicBezTo>
                    <a:pt x="1671" y="3359"/>
                    <a:pt x="1675" y="3360"/>
                    <a:pt x="1680" y="3360"/>
                  </a:cubicBezTo>
                  <a:lnTo>
                    <a:pt x="3779" y="3360"/>
                  </a:lnTo>
                  <a:cubicBezTo>
                    <a:pt x="3783" y="3360"/>
                    <a:pt x="3787" y="3359"/>
                    <a:pt x="3792" y="3359"/>
                  </a:cubicBezTo>
                  <a:close/>
                  <a:moveTo>
                    <a:pt x="3779" y="5026"/>
                  </a:moveTo>
                  <a:cubicBezTo>
                    <a:pt x="4291" y="5026"/>
                    <a:pt x="4291" y="5813"/>
                    <a:pt x="3779" y="5813"/>
                  </a:cubicBezTo>
                  <a:lnTo>
                    <a:pt x="1680" y="5813"/>
                  </a:lnTo>
                  <a:cubicBezTo>
                    <a:pt x="1155" y="5813"/>
                    <a:pt x="1155" y="5026"/>
                    <a:pt x="1680" y="5026"/>
                  </a:cubicBezTo>
                  <a:close/>
                  <a:moveTo>
                    <a:pt x="3815" y="6704"/>
                  </a:moveTo>
                  <a:cubicBezTo>
                    <a:pt x="4318" y="6704"/>
                    <a:pt x="4318" y="7494"/>
                    <a:pt x="3815" y="7494"/>
                  </a:cubicBezTo>
                  <a:cubicBezTo>
                    <a:pt x="3803" y="7494"/>
                    <a:pt x="3791" y="7493"/>
                    <a:pt x="3779" y="7493"/>
                  </a:cubicBezTo>
                  <a:lnTo>
                    <a:pt x="2939" y="7493"/>
                  </a:lnTo>
                  <a:cubicBezTo>
                    <a:pt x="2927" y="7493"/>
                    <a:pt x="2915" y="7494"/>
                    <a:pt x="2903" y="7494"/>
                  </a:cubicBezTo>
                  <a:cubicBezTo>
                    <a:pt x="2387" y="7494"/>
                    <a:pt x="2387" y="6704"/>
                    <a:pt x="2903" y="6704"/>
                  </a:cubicBezTo>
                  <a:cubicBezTo>
                    <a:pt x="2915" y="6704"/>
                    <a:pt x="2927" y="6704"/>
                    <a:pt x="2939" y="6705"/>
                  </a:cubicBezTo>
                  <a:lnTo>
                    <a:pt x="3779" y="6705"/>
                  </a:lnTo>
                  <a:cubicBezTo>
                    <a:pt x="3791" y="6704"/>
                    <a:pt x="3803" y="6704"/>
                    <a:pt x="3815" y="6704"/>
                  </a:cubicBezTo>
                  <a:close/>
                  <a:moveTo>
                    <a:pt x="0" y="1"/>
                  </a:moveTo>
                  <a:lnTo>
                    <a:pt x="0" y="9172"/>
                  </a:lnTo>
                  <a:lnTo>
                    <a:pt x="4435" y="9172"/>
                  </a:lnTo>
                  <a:cubicBezTo>
                    <a:pt x="4999" y="9172"/>
                    <a:pt x="5445" y="8726"/>
                    <a:pt x="5445" y="8162"/>
                  </a:cubicBezTo>
                  <a:lnTo>
                    <a:pt x="5445" y="1011"/>
                  </a:lnTo>
                  <a:cubicBezTo>
                    <a:pt x="5445" y="447"/>
                    <a:pt x="4999" y="1"/>
                    <a:pt x="4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3" name="Google Shape;753;p12"/>
          <p:cNvSpPr/>
          <p:nvPr/>
        </p:nvSpPr>
        <p:spPr>
          <a:xfrm>
            <a:off x="2867836" y="3321487"/>
            <a:ext cx="316177" cy="129925"/>
          </a:xfrm>
          <a:custGeom>
            <a:avLst/>
            <a:gdLst/>
            <a:ahLst/>
            <a:cxnLst/>
            <a:rect l="l" t="t" r="r" b="b"/>
            <a:pathLst>
              <a:path w="13674" h="5619" extrusionOk="0">
                <a:moveTo>
                  <a:pt x="3478" y="1"/>
                </a:moveTo>
                <a:cubicBezTo>
                  <a:pt x="1982" y="1"/>
                  <a:pt x="985" y="565"/>
                  <a:pt x="998" y="2100"/>
                </a:cubicBezTo>
                <a:lnTo>
                  <a:pt x="552" y="2100"/>
                </a:lnTo>
                <a:cubicBezTo>
                  <a:pt x="539" y="2099"/>
                  <a:pt x="527" y="2099"/>
                  <a:pt x="515" y="2099"/>
                </a:cubicBezTo>
                <a:cubicBezTo>
                  <a:pt x="0" y="2099"/>
                  <a:pt x="0" y="2875"/>
                  <a:pt x="515" y="2875"/>
                </a:cubicBezTo>
                <a:cubicBezTo>
                  <a:pt x="527" y="2875"/>
                  <a:pt x="539" y="2875"/>
                  <a:pt x="552" y="2874"/>
                </a:cubicBezTo>
                <a:cubicBezTo>
                  <a:pt x="637" y="2881"/>
                  <a:pt x="726" y="2884"/>
                  <a:pt x="816" y="2884"/>
                </a:cubicBezTo>
                <a:cubicBezTo>
                  <a:pt x="906" y="2884"/>
                  <a:pt x="998" y="2881"/>
                  <a:pt x="1090" y="2874"/>
                </a:cubicBezTo>
                <a:cubicBezTo>
                  <a:pt x="1221" y="3438"/>
                  <a:pt x="1510" y="3950"/>
                  <a:pt x="1930" y="4357"/>
                </a:cubicBezTo>
                <a:lnTo>
                  <a:pt x="1483" y="4973"/>
                </a:lnTo>
                <a:cubicBezTo>
                  <a:pt x="1240" y="5282"/>
                  <a:pt x="1518" y="5618"/>
                  <a:pt x="1806" y="5618"/>
                </a:cubicBezTo>
                <a:cubicBezTo>
                  <a:pt x="1922" y="5618"/>
                  <a:pt x="2040" y="5564"/>
                  <a:pt x="2126" y="5433"/>
                </a:cubicBezTo>
                <a:lnTo>
                  <a:pt x="2586" y="4790"/>
                </a:lnTo>
                <a:cubicBezTo>
                  <a:pt x="2874" y="4913"/>
                  <a:pt x="3174" y="4970"/>
                  <a:pt x="3473" y="4970"/>
                </a:cubicBezTo>
                <a:cubicBezTo>
                  <a:pt x="4672" y="4970"/>
                  <a:pt x="5860" y="4060"/>
                  <a:pt x="6259" y="2874"/>
                </a:cubicBezTo>
                <a:lnTo>
                  <a:pt x="7427" y="2874"/>
                </a:lnTo>
                <a:cubicBezTo>
                  <a:pt x="7815" y="4069"/>
                  <a:pt x="8998" y="4971"/>
                  <a:pt x="10194" y="4971"/>
                </a:cubicBezTo>
                <a:cubicBezTo>
                  <a:pt x="10495" y="4971"/>
                  <a:pt x="10797" y="4914"/>
                  <a:pt x="11088" y="4790"/>
                </a:cubicBezTo>
                <a:lnTo>
                  <a:pt x="11560" y="5433"/>
                </a:lnTo>
                <a:cubicBezTo>
                  <a:pt x="11643" y="5564"/>
                  <a:pt x="11757" y="5618"/>
                  <a:pt x="11871" y="5618"/>
                </a:cubicBezTo>
                <a:cubicBezTo>
                  <a:pt x="12155" y="5618"/>
                  <a:pt x="12433" y="5282"/>
                  <a:pt x="12190" y="4973"/>
                </a:cubicBezTo>
                <a:lnTo>
                  <a:pt x="11744" y="4357"/>
                </a:lnTo>
                <a:cubicBezTo>
                  <a:pt x="12163" y="3950"/>
                  <a:pt x="12452" y="3438"/>
                  <a:pt x="12583" y="2874"/>
                </a:cubicBezTo>
                <a:cubicBezTo>
                  <a:pt x="12675" y="2881"/>
                  <a:pt x="12767" y="2884"/>
                  <a:pt x="12859" y="2884"/>
                </a:cubicBezTo>
                <a:cubicBezTo>
                  <a:pt x="12951" y="2884"/>
                  <a:pt x="13043" y="2881"/>
                  <a:pt x="13134" y="2874"/>
                </a:cubicBezTo>
                <a:cubicBezTo>
                  <a:pt x="13147" y="2875"/>
                  <a:pt x="13159" y="2875"/>
                  <a:pt x="13171" y="2875"/>
                </a:cubicBezTo>
                <a:cubicBezTo>
                  <a:pt x="13673" y="2875"/>
                  <a:pt x="13673" y="2099"/>
                  <a:pt x="13171" y="2099"/>
                </a:cubicBezTo>
                <a:cubicBezTo>
                  <a:pt x="13159" y="2099"/>
                  <a:pt x="13147" y="2099"/>
                  <a:pt x="13134" y="2100"/>
                </a:cubicBezTo>
                <a:lnTo>
                  <a:pt x="12688" y="2100"/>
                </a:lnTo>
                <a:cubicBezTo>
                  <a:pt x="12701" y="565"/>
                  <a:pt x="11717" y="1"/>
                  <a:pt x="10195" y="1"/>
                </a:cubicBezTo>
                <a:cubicBezTo>
                  <a:pt x="8687" y="1"/>
                  <a:pt x="7270" y="552"/>
                  <a:pt x="7283" y="2100"/>
                </a:cubicBezTo>
                <a:lnTo>
                  <a:pt x="6390" y="2100"/>
                </a:lnTo>
                <a:cubicBezTo>
                  <a:pt x="6404" y="565"/>
                  <a:pt x="5026" y="1"/>
                  <a:pt x="34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12"/>
          <p:cNvSpPr/>
          <p:nvPr/>
        </p:nvSpPr>
        <p:spPr>
          <a:xfrm>
            <a:off x="1732377" y="1439052"/>
            <a:ext cx="308847" cy="309171"/>
          </a:xfrm>
          <a:custGeom>
            <a:avLst/>
            <a:gdLst/>
            <a:ahLst/>
            <a:cxnLst/>
            <a:rect l="l" t="t" r="r" b="b"/>
            <a:pathLst>
              <a:path w="13357" h="13371" extrusionOk="0">
                <a:moveTo>
                  <a:pt x="6666" y="1"/>
                </a:moveTo>
                <a:cubicBezTo>
                  <a:pt x="6668" y="1"/>
                  <a:pt x="6670" y="1"/>
                  <a:pt x="6672" y="1"/>
                </a:cubicBezTo>
                <a:lnTo>
                  <a:pt x="6672" y="1"/>
                </a:lnTo>
                <a:cubicBezTo>
                  <a:pt x="6674" y="1"/>
                  <a:pt x="6677" y="1"/>
                  <a:pt x="6679" y="1"/>
                </a:cubicBezTo>
                <a:close/>
                <a:moveTo>
                  <a:pt x="6672" y="1"/>
                </a:moveTo>
                <a:cubicBezTo>
                  <a:pt x="2648" y="4"/>
                  <a:pt x="0" y="2378"/>
                  <a:pt x="0" y="7230"/>
                </a:cubicBezTo>
                <a:cubicBezTo>
                  <a:pt x="0" y="11537"/>
                  <a:pt x="1823" y="13369"/>
                  <a:pt x="3497" y="13369"/>
                </a:cubicBezTo>
                <a:cubicBezTo>
                  <a:pt x="4919" y="13369"/>
                  <a:pt x="6233" y="12049"/>
                  <a:pt x="6233" y="9802"/>
                </a:cubicBezTo>
                <a:cubicBezTo>
                  <a:pt x="6233" y="8569"/>
                  <a:pt x="4553" y="8057"/>
                  <a:pt x="4553" y="7230"/>
                </a:cubicBezTo>
                <a:cubicBezTo>
                  <a:pt x="4448" y="5984"/>
                  <a:pt x="5419" y="4921"/>
                  <a:pt x="6679" y="4921"/>
                </a:cubicBezTo>
                <a:cubicBezTo>
                  <a:pt x="7925" y="4921"/>
                  <a:pt x="8896" y="5984"/>
                  <a:pt x="8804" y="7230"/>
                </a:cubicBezTo>
                <a:cubicBezTo>
                  <a:pt x="8804" y="8057"/>
                  <a:pt x="7125" y="8569"/>
                  <a:pt x="7125" y="9802"/>
                </a:cubicBezTo>
                <a:cubicBezTo>
                  <a:pt x="7125" y="12052"/>
                  <a:pt x="8436" y="13370"/>
                  <a:pt x="9855" y="13370"/>
                </a:cubicBezTo>
                <a:cubicBezTo>
                  <a:pt x="11531" y="13370"/>
                  <a:pt x="13357" y="11534"/>
                  <a:pt x="13357" y="7230"/>
                </a:cubicBezTo>
                <a:cubicBezTo>
                  <a:pt x="13357" y="2378"/>
                  <a:pt x="10683" y="4"/>
                  <a:pt x="667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urat Travel Tour Newsletter by Slidesgo">
  <a:themeElements>
    <a:clrScheme name="Simple Light">
      <a:dk1>
        <a:srgbClr val="FFFFFF"/>
      </a:dk1>
      <a:lt1>
        <a:srgbClr val="C8F2F3"/>
      </a:lt1>
      <a:dk2>
        <a:srgbClr val="212E1C"/>
      </a:dk2>
      <a:lt2>
        <a:srgbClr val="60BCD8"/>
      </a:lt2>
      <a:accent1>
        <a:srgbClr val="68764F"/>
      </a:accent1>
      <a:accent2>
        <a:srgbClr val="508718"/>
      </a:accent2>
      <a:accent3>
        <a:srgbClr val="215F3C"/>
      </a:accent3>
      <a:accent4>
        <a:srgbClr val="A6906A"/>
      </a:accent4>
      <a:accent5>
        <a:srgbClr val="DBDAD5"/>
      </a:accent5>
      <a:accent6>
        <a:srgbClr val="C58C5C"/>
      </a:accent6>
      <a:hlink>
        <a:srgbClr val="212E1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507</Words>
  <Application>Microsoft Office PowerPoint</Application>
  <PresentationFormat>화면 슬라이드 쇼(16:9)</PresentationFormat>
  <Paragraphs>127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Staatliches</vt:lpstr>
      <vt:lpstr>Bebas Neue</vt:lpstr>
      <vt:lpstr>Arial</vt:lpstr>
      <vt:lpstr>Didact Gothic</vt:lpstr>
      <vt:lpstr>Jua</vt:lpstr>
      <vt:lpstr>PT Sans</vt:lpstr>
      <vt:lpstr>Cabin</vt:lpstr>
      <vt:lpstr>Manjari</vt:lpstr>
      <vt:lpstr>Consolas</vt:lpstr>
      <vt:lpstr>Surat Travel Tour Newsletter by Slidesgo</vt:lpstr>
      <vt:lpstr>여행 지기</vt:lpstr>
      <vt:lpstr>INDEX OF CONTENTS</vt:lpstr>
      <vt:lpstr>01</vt:lpstr>
      <vt:lpstr>PowerPoint 프레젠테이션</vt:lpstr>
      <vt:lpstr>추진 계획 및 일정</vt:lpstr>
      <vt:lpstr>개발 일정</vt:lpstr>
      <vt:lpstr>03</vt:lpstr>
      <vt:lpstr>경쟁사 비교</vt:lpstr>
      <vt:lpstr>타겟 시장</vt:lpstr>
      <vt:lpstr>개발 결과</vt:lpstr>
      <vt:lpstr>개발 환경 및 전체 시스템 구조도 </vt:lpstr>
      <vt:lpstr>메인 페이지 </vt:lpstr>
      <vt:lpstr>2. 커뮤니티</vt:lpstr>
      <vt:lpstr>2. 신뢰성 있는 정보 및 주변 시설 정보 제공 </vt:lpstr>
      <vt:lpstr>3. 여행지 사이의 모빌리티 경로 제공</vt:lpstr>
      <vt:lpstr>4.  AI 맞춤 추천 여행 계획 수립 </vt:lpstr>
      <vt:lpstr>5.  적용 패턴 및 핵심 알고리즘</vt:lpstr>
      <vt:lpstr>05</vt:lpstr>
      <vt:lpstr>기대 효과</vt:lpstr>
      <vt:lpstr>개발 후기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여행 지기</dc:title>
  <cp:lastModifiedBy>SSAFY</cp:lastModifiedBy>
  <cp:revision>1</cp:revision>
  <dcterms:modified xsi:type="dcterms:W3CDTF">2024-05-23T06:15:49Z</dcterms:modified>
</cp:coreProperties>
</file>